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72" r:id="rId4"/>
    <p:sldId id="267" r:id="rId5"/>
    <p:sldId id="268" r:id="rId6"/>
    <p:sldId id="261" r:id="rId7"/>
    <p:sldId id="257" r:id="rId8"/>
    <p:sldId id="269" r:id="rId9"/>
    <p:sldId id="273" r:id="rId10"/>
    <p:sldId id="270" r:id="rId11"/>
    <p:sldId id="271" r:id="rId12"/>
    <p:sldId id="260" r:id="rId13"/>
    <p:sldId id="259" r:id="rId14"/>
    <p:sldId id="258" r:id="rId15"/>
    <p:sldId id="262" r:id="rId16"/>
    <p:sldId id="263" r:id="rId17"/>
    <p:sldId id="264" r:id="rId18"/>
    <p:sldId id="274"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76B49"/>
    <a:srgbClr val="FF0D0D"/>
    <a:srgbClr val="FF7979"/>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69" d="100"/>
          <a:sy n="69" d="100"/>
        </p:scale>
        <p:origin x="4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63DC520D-6AA8-41B7-8A5B-C73FEEBC0D69}" type="datetimeFigureOut">
              <a:rPr lang="es-ES" smtClean="0"/>
              <a:t>23/03/2023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7C8A46C-F50E-4CA4-AA4B-B1F80938AD22}" type="slidenum">
              <a:rPr lang="es-ES" smtClean="0"/>
              <a:t>‹Nº›</a:t>
            </a:fld>
            <a:endParaRPr lang="es-ES"/>
          </a:p>
        </p:txBody>
      </p:sp>
    </p:spTree>
    <p:extLst>
      <p:ext uri="{BB962C8B-B14F-4D97-AF65-F5344CB8AC3E}">
        <p14:creationId xmlns:p14="http://schemas.microsoft.com/office/powerpoint/2010/main" val="311262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3DC520D-6AA8-41B7-8A5B-C73FEEBC0D69}" type="datetimeFigureOut">
              <a:rPr lang="es-ES" smtClean="0"/>
              <a:t>23/03/2023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7C8A46C-F50E-4CA4-AA4B-B1F80938AD22}" type="slidenum">
              <a:rPr lang="es-ES" smtClean="0"/>
              <a:t>‹Nº›</a:t>
            </a:fld>
            <a:endParaRPr lang="es-ES"/>
          </a:p>
        </p:txBody>
      </p:sp>
    </p:spTree>
    <p:extLst>
      <p:ext uri="{BB962C8B-B14F-4D97-AF65-F5344CB8AC3E}">
        <p14:creationId xmlns:p14="http://schemas.microsoft.com/office/powerpoint/2010/main" val="388165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3DC520D-6AA8-41B7-8A5B-C73FEEBC0D69}" type="datetimeFigureOut">
              <a:rPr lang="es-ES" smtClean="0"/>
              <a:t>23/03/2023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7C8A46C-F50E-4CA4-AA4B-B1F80938AD22}" type="slidenum">
              <a:rPr lang="es-ES" smtClean="0"/>
              <a:t>‹Nº›</a:t>
            </a:fld>
            <a:endParaRPr lang="es-ES"/>
          </a:p>
        </p:txBody>
      </p:sp>
    </p:spTree>
    <p:extLst>
      <p:ext uri="{BB962C8B-B14F-4D97-AF65-F5344CB8AC3E}">
        <p14:creationId xmlns:p14="http://schemas.microsoft.com/office/powerpoint/2010/main" val="49410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3DC520D-6AA8-41B7-8A5B-C73FEEBC0D69}" type="datetimeFigureOut">
              <a:rPr lang="es-ES" smtClean="0"/>
              <a:t>23/03/2023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7C8A46C-F50E-4CA4-AA4B-B1F80938AD22}" type="slidenum">
              <a:rPr lang="es-ES" smtClean="0"/>
              <a:t>‹Nº›</a:t>
            </a:fld>
            <a:endParaRPr lang="es-ES"/>
          </a:p>
        </p:txBody>
      </p:sp>
    </p:spTree>
    <p:extLst>
      <p:ext uri="{BB962C8B-B14F-4D97-AF65-F5344CB8AC3E}">
        <p14:creationId xmlns:p14="http://schemas.microsoft.com/office/powerpoint/2010/main" val="256859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63DC520D-6AA8-41B7-8A5B-C73FEEBC0D69}" type="datetimeFigureOut">
              <a:rPr lang="es-ES" smtClean="0"/>
              <a:t>23/03/2023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7C8A46C-F50E-4CA4-AA4B-B1F80938AD22}" type="slidenum">
              <a:rPr lang="es-ES" smtClean="0"/>
              <a:t>‹Nº›</a:t>
            </a:fld>
            <a:endParaRPr lang="es-ES"/>
          </a:p>
        </p:txBody>
      </p:sp>
    </p:spTree>
    <p:extLst>
      <p:ext uri="{BB962C8B-B14F-4D97-AF65-F5344CB8AC3E}">
        <p14:creationId xmlns:p14="http://schemas.microsoft.com/office/powerpoint/2010/main" val="239734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63DC520D-6AA8-41B7-8A5B-C73FEEBC0D69}" type="datetimeFigureOut">
              <a:rPr lang="es-ES" smtClean="0"/>
              <a:t>23/03/2023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7C8A46C-F50E-4CA4-AA4B-B1F80938AD22}" type="slidenum">
              <a:rPr lang="es-ES" smtClean="0"/>
              <a:t>‹Nº›</a:t>
            </a:fld>
            <a:endParaRPr lang="es-ES"/>
          </a:p>
        </p:txBody>
      </p:sp>
    </p:spTree>
    <p:extLst>
      <p:ext uri="{BB962C8B-B14F-4D97-AF65-F5344CB8AC3E}">
        <p14:creationId xmlns:p14="http://schemas.microsoft.com/office/powerpoint/2010/main" val="1658645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63DC520D-6AA8-41B7-8A5B-C73FEEBC0D69}" type="datetimeFigureOut">
              <a:rPr lang="es-ES" smtClean="0"/>
              <a:t>23/03/2023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67C8A46C-F50E-4CA4-AA4B-B1F80938AD22}" type="slidenum">
              <a:rPr lang="es-ES" smtClean="0"/>
              <a:t>‹Nº›</a:t>
            </a:fld>
            <a:endParaRPr lang="es-ES"/>
          </a:p>
        </p:txBody>
      </p:sp>
    </p:spTree>
    <p:extLst>
      <p:ext uri="{BB962C8B-B14F-4D97-AF65-F5344CB8AC3E}">
        <p14:creationId xmlns:p14="http://schemas.microsoft.com/office/powerpoint/2010/main" val="3203844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63DC520D-6AA8-41B7-8A5B-C73FEEBC0D69}" type="datetimeFigureOut">
              <a:rPr lang="es-ES" smtClean="0"/>
              <a:t>23/03/2023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67C8A46C-F50E-4CA4-AA4B-B1F80938AD22}" type="slidenum">
              <a:rPr lang="es-ES" smtClean="0"/>
              <a:t>‹Nº›</a:t>
            </a:fld>
            <a:endParaRPr lang="es-ES"/>
          </a:p>
        </p:txBody>
      </p:sp>
    </p:spTree>
    <p:extLst>
      <p:ext uri="{BB962C8B-B14F-4D97-AF65-F5344CB8AC3E}">
        <p14:creationId xmlns:p14="http://schemas.microsoft.com/office/powerpoint/2010/main" val="816679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3DC520D-6AA8-41B7-8A5B-C73FEEBC0D69}" type="datetimeFigureOut">
              <a:rPr lang="es-ES" smtClean="0"/>
              <a:t>23/03/2023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67C8A46C-F50E-4CA4-AA4B-B1F80938AD22}" type="slidenum">
              <a:rPr lang="es-ES" smtClean="0"/>
              <a:t>‹Nº›</a:t>
            </a:fld>
            <a:endParaRPr lang="es-ES"/>
          </a:p>
        </p:txBody>
      </p:sp>
    </p:spTree>
    <p:extLst>
      <p:ext uri="{BB962C8B-B14F-4D97-AF65-F5344CB8AC3E}">
        <p14:creationId xmlns:p14="http://schemas.microsoft.com/office/powerpoint/2010/main" val="942925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63DC520D-6AA8-41B7-8A5B-C73FEEBC0D69}" type="datetimeFigureOut">
              <a:rPr lang="es-ES" smtClean="0"/>
              <a:t>23/03/2023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7C8A46C-F50E-4CA4-AA4B-B1F80938AD22}" type="slidenum">
              <a:rPr lang="es-ES" smtClean="0"/>
              <a:t>‹Nº›</a:t>
            </a:fld>
            <a:endParaRPr lang="es-ES"/>
          </a:p>
        </p:txBody>
      </p:sp>
    </p:spTree>
    <p:extLst>
      <p:ext uri="{BB962C8B-B14F-4D97-AF65-F5344CB8AC3E}">
        <p14:creationId xmlns:p14="http://schemas.microsoft.com/office/powerpoint/2010/main" val="2014429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63DC520D-6AA8-41B7-8A5B-C73FEEBC0D69}" type="datetimeFigureOut">
              <a:rPr lang="es-ES" smtClean="0"/>
              <a:t>23/03/2023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7C8A46C-F50E-4CA4-AA4B-B1F80938AD22}" type="slidenum">
              <a:rPr lang="es-ES" smtClean="0"/>
              <a:t>‹Nº›</a:t>
            </a:fld>
            <a:endParaRPr lang="es-ES"/>
          </a:p>
        </p:txBody>
      </p:sp>
    </p:spTree>
    <p:extLst>
      <p:ext uri="{BB962C8B-B14F-4D97-AF65-F5344CB8AC3E}">
        <p14:creationId xmlns:p14="http://schemas.microsoft.com/office/powerpoint/2010/main" val="1721478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C520D-6AA8-41B7-8A5B-C73FEEBC0D69}" type="datetimeFigureOut">
              <a:rPr lang="es-ES" smtClean="0"/>
              <a:t>23/03/2023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8A46C-F50E-4CA4-AA4B-B1F80938AD22}" type="slidenum">
              <a:rPr lang="es-ES" smtClean="0"/>
              <a:t>‹Nº›</a:t>
            </a:fld>
            <a:endParaRPr lang="es-ES"/>
          </a:p>
        </p:txBody>
      </p:sp>
    </p:spTree>
    <p:extLst>
      <p:ext uri="{BB962C8B-B14F-4D97-AF65-F5344CB8AC3E}">
        <p14:creationId xmlns:p14="http://schemas.microsoft.com/office/powerpoint/2010/main" val="1030830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7.png"/><Relationship Id="rId12"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11.jpeg"/><Relationship Id="rId5" Type="http://schemas.openxmlformats.org/officeDocument/2006/relationships/image" Target="../media/image10.png"/><Relationship Id="rId10" Type="http://schemas.openxmlformats.org/officeDocument/2006/relationships/image" Target="../media/image26.jpeg"/><Relationship Id="rId4" Type="http://schemas.openxmlformats.org/officeDocument/2006/relationships/image" Target="../media/image22.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12.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1090160" y="0"/>
            <a:ext cx="10011679" cy="6858000"/>
            <a:chOff x="1090160" y="0"/>
            <a:chExt cx="10011679" cy="685800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160" y="0"/>
              <a:ext cx="10011679" cy="6858000"/>
            </a:xfrm>
            <a:prstGeom prst="rect">
              <a:avLst/>
            </a:prstGeom>
          </p:spPr>
        </p:pic>
        <p:sp>
          <p:nvSpPr>
            <p:cNvPr id="5" name="CuadroTexto 4"/>
            <p:cNvSpPr txBox="1"/>
            <p:nvPr/>
          </p:nvSpPr>
          <p:spPr>
            <a:xfrm>
              <a:off x="4696856" y="3250978"/>
              <a:ext cx="2798285" cy="630942"/>
            </a:xfrm>
            <a:prstGeom prst="rect">
              <a:avLst/>
            </a:prstGeom>
            <a:solidFill>
              <a:srgbClr val="990099"/>
            </a:solidFill>
          </p:spPr>
          <p:txBody>
            <a:bodyPr wrap="square" rtlCol="0">
              <a:spAutoFit/>
            </a:bodyPr>
            <a:lstStyle/>
            <a:p>
              <a:pPr algn="ctr"/>
              <a:r>
                <a:rPr lang="ca-ES" sz="3500" b="1" dirty="0">
                  <a:solidFill>
                    <a:srgbClr val="FFFF00"/>
                  </a:solidFill>
                  <a:latin typeface="Bernard MT Condensed" panose="02050806060905020404" pitchFamily="18" charset="0"/>
                </a:rPr>
                <a:t>DRON CIRCUS</a:t>
              </a:r>
              <a:endParaRPr lang="es-ES" sz="3500" b="1" dirty="0">
                <a:solidFill>
                  <a:srgbClr val="FFFF00"/>
                </a:solidFill>
                <a:latin typeface="Bernard MT Condensed" panose="02050806060905020404" pitchFamily="18" charset="0"/>
              </a:endParaRPr>
            </a:p>
          </p:txBody>
        </p:sp>
        <p:sp>
          <p:nvSpPr>
            <p:cNvPr id="6" name="CuadroTexto 5"/>
            <p:cNvSpPr txBox="1"/>
            <p:nvPr/>
          </p:nvSpPr>
          <p:spPr>
            <a:xfrm>
              <a:off x="5101174" y="5299113"/>
              <a:ext cx="1989647" cy="523220"/>
            </a:xfrm>
            <a:prstGeom prst="rect">
              <a:avLst/>
            </a:prstGeom>
            <a:solidFill>
              <a:schemeClr val="accent6">
                <a:lumMod val="50000"/>
              </a:schemeClr>
            </a:solidFill>
            <a:ln>
              <a:solidFill>
                <a:schemeClr val="tx1"/>
              </a:solidFill>
            </a:ln>
          </p:spPr>
          <p:txBody>
            <a:bodyPr wrap="none" rtlCol="0">
              <a:spAutoFit/>
            </a:bodyPr>
            <a:lstStyle/>
            <a:p>
              <a:r>
                <a:rPr lang="ca-ES" sz="2800" dirty="0" err="1">
                  <a:solidFill>
                    <a:schemeClr val="bg1"/>
                  </a:solidFill>
                  <a:latin typeface="Bernard MT Condensed" panose="02050806060905020404" pitchFamily="18" charset="0"/>
                </a:rPr>
                <a:t>Pasen</a:t>
              </a:r>
              <a:r>
                <a:rPr lang="ca-ES" sz="2800" dirty="0">
                  <a:solidFill>
                    <a:schemeClr val="bg1"/>
                  </a:solidFill>
                  <a:latin typeface="Bernard MT Condensed" panose="02050806060905020404" pitchFamily="18" charset="0"/>
                </a:rPr>
                <a:t> y </a:t>
              </a:r>
              <a:r>
                <a:rPr lang="ca-ES" sz="2800" dirty="0" err="1">
                  <a:solidFill>
                    <a:schemeClr val="bg1"/>
                  </a:solidFill>
                  <a:latin typeface="Bernard MT Condensed" panose="02050806060905020404" pitchFamily="18" charset="0"/>
                </a:rPr>
                <a:t>vean</a:t>
              </a:r>
              <a:endParaRPr lang="es-ES" sz="2800" dirty="0">
                <a:solidFill>
                  <a:schemeClr val="bg1"/>
                </a:solidFill>
                <a:latin typeface="Bernard MT Condensed" panose="02050806060905020404" pitchFamily="18" charset="0"/>
              </a:endParaRPr>
            </a:p>
          </p:txBody>
        </p:sp>
      </p:grpSp>
    </p:spTree>
    <p:extLst>
      <p:ext uri="{BB962C8B-B14F-4D97-AF65-F5344CB8AC3E}">
        <p14:creationId xmlns:p14="http://schemas.microsoft.com/office/powerpoint/2010/main" val="1648725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4459" y="0"/>
            <a:ext cx="4206281" cy="6603140"/>
          </a:xfrm>
          <a:prstGeom prst="rect">
            <a:avLst/>
          </a:prstGeom>
        </p:spPr>
      </p:pic>
      <p:sp>
        <p:nvSpPr>
          <p:cNvPr id="3" name="Elipse 2"/>
          <p:cNvSpPr/>
          <p:nvPr/>
        </p:nvSpPr>
        <p:spPr>
          <a:xfrm>
            <a:off x="319104" y="282845"/>
            <a:ext cx="1815548" cy="2279374"/>
          </a:xfrm>
          <a:prstGeom prst="ellipse">
            <a:avLst/>
          </a:prstGeom>
          <a:solidFill>
            <a:schemeClr val="accent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p:cNvSpPr/>
          <p:nvPr/>
        </p:nvSpPr>
        <p:spPr>
          <a:xfrm>
            <a:off x="623405" y="6192752"/>
            <a:ext cx="438150" cy="203200"/>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Elipse 4"/>
          <p:cNvSpPr/>
          <p:nvPr/>
        </p:nvSpPr>
        <p:spPr>
          <a:xfrm>
            <a:off x="1364560" y="6192752"/>
            <a:ext cx="438150" cy="18623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p:cNvSpPr/>
          <p:nvPr/>
        </p:nvSpPr>
        <p:spPr>
          <a:xfrm>
            <a:off x="787676" y="6192752"/>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p:cNvSpPr/>
          <p:nvPr/>
        </p:nvSpPr>
        <p:spPr>
          <a:xfrm>
            <a:off x="1510610" y="6192752"/>
            <a:ext cx="146050" cy="18623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upo 7"/>
          <p:cNvGrpSpPr/>
          <p:nvPr/>
        </p:nvGrpSpPr>
        <p:grpSpPr>
          <a:xfrm>
            <a:off x="2271367" y="251791"/>
            <a:ext cx="1815548" cy="2279374"/>
            <a:chOff x="2271367" y="251791"/>
            <a:chExt cx="1815548" cy="2279374"/>
          </a:xfrm>
        </p:grpSpPr>
        <p:sp>
          <p:nvSpPr>
            <p:cNvPr id="10" name="Elipse 9"/>
            <p:cNvSpPr/>
            <p:nvPr/>
          </p:nvSpPr>
          <p:spPr>
            <a:xfrm rot="19821281">
              <a:off x="2271367" y="251791"/>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p:cNvSpPr/>
            <p:nvPr/>
          </p:nvSpPr>
          <p:spPr>
            <a:xfrm rot="19821281">
              <a:off x="2519245" y="1236752"/>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p:cNvSpPr/>
            <p:nvPr/>
          </p:nvSpPr>
          <p:spPr>
            <a:xfrm rot="19821281">
              <a:off x="3163385" y="870155"/>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p:cNvSpPr/>
            <p:nvPr/>
          </p:nvSpPr>
          <p:spPr>
            <a:xfrm rot="19821281">
              <a:off x="2681131" y="122774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rot="19821281">
              <a:off x="3309435" y="870155"/>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14"/>
            <p:cNvCxnSpPr/>
            <p:nvPr/>
          </p:nvCxnSpPr>
          <p:spPr>
            <a:xfrm rot="19821281" flipV="1">
              <a:off x="3231548" y="1837467"/>
              <a:ext cx="522080" cy="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upo 15"/>
          <p:cNvGrpSpPr/>
          <p:nvPr/>
        </p:nvGrpSpPr>
        <p:grpSpPr>
          <a:xfrm rot="1394512">
            <a:off x="4232965" y="251791"/>
            <a:ext cx="1815548" cy="2279374"/>
            <a:chOff x="3180522" y="1391478"/>
            <a:chExt cx="1815548" cy="2279374"/>
          </a:xfrm>
        </p:grpSpPr>
        <p:sp>
          <p:nvSpPr>
            <p:cNvPr id="17" name="Elipse 16"/>
            <p:cNvSpPr/>
            <p:nvPr/>
          </p:nvSpPr>
          <p:spPr>
            <a:xfrm>
              <a:off x="3180522" y="1391478"/>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p:cNvSpPr/>
            <p:nvPr/>
          </p:nvSpPr>
          <p:spPr>
            <a:xfrm>
              <a:off x="3512379" y="2165350"/>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p:cNvSpPr/>
            <p:nvPr/>
          </p:nvSpPr>
          <p:spPr>
            <a:xfrm>
              <a:off x="4253534" y="2165350"/>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p:cNvSpPr/>
            <p:nvPr/>
          </p:nvSpPr>
          <p:spPr>
            <a:xfrm>
              <a:off x="3676650" y="216535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p:cNvSpPr/>
            <p:nvPr/>
          </p:nvSpPr>
          <p:spPr>
            <a:xfrm>
              <a:off x="4399584" y="216535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2" name="Conector recto 21"/>
            <p:cNvCxnSpPr/>
            <p:nvPr/>
          </p:nvCxnSpPr>
          <p:spPr>
            <a:xfrm flipV="1">
              <a:off x="3877504" y="3073400"/>
              <a:ext cx="522080" cy="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291548" y="2877098"/>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p:cNvSpPr/>
          <p:nvPr/>
        </p:nvSpPr>
        <p:spPr>
          <a:xfrm>
            <a:off x="623405" y="3650970"/>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p:cNvSpPr/>
          <p:nvPr/>
        </p:nvSpPr>
        <p:spPr>
          <a:xfrm>
            <a:off x="1364560" y="3650970"/>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p:cNvSpPr/>
          <p:nvPr/>
        </p:nvSpPr>
        <p:spPr>
          <a:xfrm>
            <a:off x="787676" y="365097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1510610" y="365097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8" name="Grupo 27"/>
          <p:cNvGrpSpPr/>
          <p:nvPr/>
        </p:nvGrpSpPr>
        <p:grpSpPr>
          <a:xfrm rot="10800000">
            <a:off x="855110" y="4527238"/>
            <a:ext cx="728525" cy="201608"/>
            <a:chOff x="782085" y="4300538"/>
            <a:chExt cx="728525" cy="201608"/>
          </a:xfrm>
          <a:noFill/>
        </p:grpSpPr>
        <p:sp>
          <p:nvSpPr>
            <p:cNvPr id="29" name="Arco 28"/>
            <p:cNvSpPr/>
            <p:nvPr/>
          </p:nvSpPr>
          <p:spPr>
            <a:xfrm>
              <a:off x="787676" y="4300538"/>
              <a:ext cx="722934" cy="201608"/>
            </a:xfrm>
            <a:prstGeom prst="arc">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0" name="Arco 29"/>
            <p:cNvSpPr/>
            <p:nvPr/>
          </p:nvSpPr>
          <p:spPr>
            <a:xfrm rot="10800000" flipV="1">
              <a:off x="782085" y="4300538"/>
              <a:ext cx="722934" cy="201608"/>
            </a:xfrm>
            <a:prstGeom prst="arc">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sp>
        <p:nvSpPr>
          <p:cNvPr id="31" name="Elipse 30"/>
          <p:cNvSpPr/>
          <p:nvPr/>
        </p:nvSpPr>
        <p:spPr>
          <a:xfrm>
            <a:off x="2356372" y="2894225"/>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p:cNvSpPr/>
          <p:nvPr/>
        </p:nvSpPr>
        <p:spPr>
          <a:xfrm>
            <a:off x="2688229" y="3668097"/>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3429384" y="3668097"/>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Elipse 33"/>
          <p:cNvSpPr/>
          <p:nvPr/>
        </p:nvSpPr>
        <p:spPr>
          <a:xfrm>
            <a:off x="2852500" y="3668097"/>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p:cNvSpPr/>
          <p:nvPr/>
        </p:nvSpPr>
        <p:spPr>
          <a:xfrm>
            <a:off x="3575434" y="3668097"/>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952253" y="1950005"/>
            <a:ext cx="576884" cy="20160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Elipse 36"/>
          <p:cNvSpPr/>
          <p:nvPr/>
        </p:nvSpPr>
        <p:spPr>
          <a:xfrm>
            <a:off x="4448963" y="2929357"/>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4780820" y="3703229"/>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Elipse 38"/>
          <p:cNvSpPr/>
          <p:nvPr/>
        </p:nvSpPr>
        <p:spPr>
          <a:xfrm>
            <a:off x="5521975" y="3703229"/>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4945091" y="3703229"/>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p:cNvSpPr/>
          <p:nvPr/>
        </p:nvSpPr>
        <p:spPr>
          <a:xfrm>
            <a:off x="5668025" y="3703229"/>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5130897" y="4479233"/>
            <a:ext cx="576884" cy="39076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1306902" y="1047750"/>
            <a:ext cx="438150" cy="161791"/>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p:cNvSpPr/>
          <p:nvPr/>
        </p:nvSpPr>
        <p:spPr>
          <a:xfrm>
            <a:off x="1452952" y="1047750"/>
            <a:ext cx="146050" cy="16179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8" name="Conector recto 47"/>
          <p:cNvCxnSpPr/>
          <p:nvPr/>
        </p:nvCxnSpPr>
        <p:spPr>
          <a:xfrm>
            <a:off x="681279" y="1130080"/>
            <a:ext cx="3476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a:off x="3126379" y="4532461"/>
            <a:ext cx="3476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637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o 25"/>
          <p:cNvGrpSpPr/>
          <p:nvPr/>
        </p:nvGrpSpPr>
        <p:grpSpPr>
          <a:xfrm>
            <a:off x="296845" y="109642"/>
            <a:ext cx="4252686" cy="6646970"/>
            <a:chOff x="296845" y="109642"/>
            <a:chExt cx="4252686" cy="6646970"/>
          </a:xfrm>
        </p:grpSpPr>
        <p:sp>
          <p:nvSpPr>
            <p:cNvPr id="2" name="Rectángulo 1"/>
            <p:cNvSpPr/>
            <p:nvPr/>
          </p:nvSpPr>
          <p:spPr>
            <a:xfrm>
              <a:off x="296845" y="109642"/>
              <a:ext cx="4252686" cy="66469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622" y="4982964"/>
              <a:ext cx="1773648" cy="1773648"/>
            </a:xfrm>
            <a:prstGeom prst="rect">
              <a:avLst/>
            </a:prstGeom>
          </p:spPr>
        </p:pic>
        <p:sp>
          <p:nvSpPr>
            <p:cNvPr id="5" name="CuadroTexto 4"/>
            <p:cNvSpPr txBox="1"/>
            <p:nvPr/>
          </p:nvSpPr>
          <p:spPr>
            <a:xfrm rot="1546380">
              <a:off x="405340" y="2304040"/>
              <a:ext cx="1656031" cy="707886"/>
            </a:xfrm>
            <a:prstGeom prst="rect">
              <a:avLst/>
            </a:prstGeom>
            <a:noFill/>
          </p:spPr>
          <p:txBody>
            <a:bodyPr wrap="none" rtlCol="0">
              <a:spAutoFit/>
            </a:bodyPr>
            <a:lstStyle/>
            <a:p>
              <a:r>
                <a:rPr lang="ca-ES" sz="4000" b="1" dirty="0">
                  <a:solidFill>
                    <a:srgbClr val="0070C0"/>
                  </a:solidFill>
                </a:rPr>
                <a:t>NORTE</a:t>
              </a:r>
              <a:endParaRPr lang="es-ES" b="1" dirty="0">
                <a:solidFill>
                  <a:srgbClr val="0070C0"/>
                </a:solidFill>
              </a:endParaRPr>
            </a:p>
          </p:txBody>
        </p:sp>
        <p:sp>
          <p:nvSpPr>
            <p:cNvPr id="6" name="CuadroTexto 5"/>
            <p:cNvSpPr txBox="1"/>
            <p:nvPr/>
          </p:nvSpPr>
          <p:spPr>
            <a:xfrm>
              <a:off x="1954378" y="3157069"/>
              <a:ext cx="1136850" cy="769441"/>
            </a:xfrm>
            <a:prstGeom prst="rect">
              <a:avLst/>
            </a:prstGeom>
            <a:noFill/>
          </p:spPr>
          <p:txBody>
            <a:bodyPr wrap="none" rtlCol="0">
              <a:spAutoFit/>
            </a:bodyPr>
            <a:lstStyle/>
            <a:p>
              <a:r>
                <a:rPr lang="ca-ES" sz="4400" b="1" dirty="0">
                  <a:solidFill>
                    <a:srgbClr val="FF0000"/>
                  </a:solidFill>
                </a:rPr>
                <a:t>SUR</a:t>
              </a:r>
              <a:endParaRPr lang="es-ES" b="1" dirty="0">
                <a:solidFill>
                  <a:srgbClr val="FF0000"/>
                </a:solidFill>
              </a:endParaRPr>
            </a:p>
          </p:txBody>
        </p:sp>
        <p:sp>
          <p:nvSpPr>
            <p:cNvPr id="7" name="CuadroTexto 6"/>
            <p:cNvSpPr txBox="1"/>
            <p:nvPr/>
          </p:nvSpPr>
          <p:spPr>
            <a:xfrm rot="20106486">
              <a:off x="2851313" y="3797919"/>
              <a:ext cx="1517723" cy="923330"/>
            </a:xfrm>
            <a:prstGeom prst="rect">
              <a:avLst/>
            </a:prstGeom>
            <a:noFill/>
          </p:spPr>
          <p:txBody>
            <a:bodyPr wrap="none" rtlCol="0">
              <a:spAutoFit/>
            </a:bodyPr>
            <a:lstStyle/>
            <a:p>
              <a:r>
                <a:rPr lang="ca-ES" sz="5400" b="1" dirty="0">
                  <a:solidFill>
                    <a:srgbClr val="00B0F0"/>
                  </a:solidFill>
                </a:rPr>
                <a:t>ESTE</a:t>
              </a:r>
              <a:endParaRPr lang="es-ES" sz="5400" b="1" dirty="0">
                <a:solidFill>
                  <a:srgbClr val="00B0F0"/>
                </a:solidFill>
              </a:endParaRPr>
            </a:p>
          </p:txBody>
        </p:sp>
        <p:sp>
          <p:nvSpPr>
            <p:cNvPr id="8" name="CuadroTexto 7"/>
            <p:cNvSpPr txBox="1"/>
            <p:nvPr/>
          </p:nvSpPr>
          <p:spPr>
            <a:xfrm rot="19757996">
              <a:off x="419718" y="1172921"/>
              <a:ext cx="1240596" cy="584775"/>
            </a:xfrm>
            <a:prstGeom prst="rect">
              <a:avLst/>
            </a:prstGeom>
            <a:noFill/>
          </p:spPr>
          <p:txBody>
            <a:bodyPr wrap="none" rtlCol="0">
              <a:spAutoFit/>
            </a:bodyPr>
            <a:lstStyle/>
            <a:p>
              <a:r>
                <a:rPr lang="ca-ES" sz="3200" b="1" dirty="0">
                  <a:solidFill>
                    <a:srgbClr val="FF0000"/>
                  </a:solidFill>
                </a:rPr>
                <a:t>OESTE</a:t>
              </a:r>
              <a:endParaRPr lang="es-ES" b="1" dirty="0">
                <a:solidFill>
                  <a:srgbClr val="FF0000"/>
                </a:solidFill>
              </a:endParaRPr>
            </a:p>
          </p:txBody>
        </p:sp>
        <p:sp>
          <p:nvSpPr>
            <p:cNvPr id="9" name="CuadroTexto 8"/>
            <p:cNvSpPr txBox="1"/>
            <p:nvPr/>
          </p:nvSpPr>
          <p:spPr>
            <a:xfrm rot="1395392">
              <a:off x="2095948" y="1631551"/>
              <a:ext cx="1332865" cy="707886"/>
            </a:xfrm>
            <a:prstGeom prst="rect">
              <a:avLst/>
            </a:prstGeom>
            <a:noFill/>
          </p:spPr>
          <p:txBody>
            <a:bodyPr wrap="none" rtlCol="0">
              <a:spAutoFit/>
            </a:bodyPr>
            <a:lstStyle/>
            <a:p>
              <a:r>
                <a:rPr lang="ca-ES" sz="4000" b="1" dirty="0">
                  <a:solidFill>
                    <a:srgbClr val="FFC000"/>
                  </a:solidFill>
                </a:rPr>
                <a:t>PARA</a:t>
              </a:r>
              <a:endParaRPr lang="es-ES" sz="4000" b="1" dirty="0">
                <a:solidFill>
                  <a:srgbClr val="FFC000"/>
                </a:solidFill>
              </a:endParaRPr>
            </a:p>
          </p:txBody>
        </p:sp>
        <p:sp>
          <p:nvSpPr>
            <p:cNvPr id="10" name="CuadroTexto 9"/>
            <p:cNvSpPr txBox="1"/>
            <p:nvPr/>
          </p:nvSpPr>
          <p:spPr>
            <a:xfrm rot="1650516">
              <a:off x="701159" y="4056602"/>
              <a:ext cx="2042995" cy="646331"/>
            </a:xfrm>
            <a:prstGeom prst="rect">
              <a:avLst/>
            </a:prstGeom>
            <a:noFill/>
          </p:spPr>
          <p:txBody>
            <a:bodyPr wrap="none" rtlCol="0">
              <a:spAutoFit/>
            </a:bodyPr>
            <a:lstStyle/>
            <a:p>
              <a:r>
                <a:rPr lang="ca-ES" sz="3600" b="1" dirty="0">
                  <a:solidFill>
                    <a:srgbClr val="00B050"/>
                  </a:solidFill>
                </a:rPr>
                <a:t>RETORNA</a:t>
              </a:r>
              <a:endParaRPr lang="es-ES" b="1" dirty="0">
                <a:solidFill>
                  <a:srgbClr val="00B050"/>
                </a:solidFill>
              </a:endParaRPr>
            </a:p>
          </p:txBody>
        </p:sp>
        <p:sp>
          <p:nvSpPr>
            <p:cNvPr id="11" name="CuadroTexto 10"/>
            <p:cNvSpPr txBox="1"/>
            <p:nvPr/>
          </p:nvSpPr>
          <p:spPr>
            <a:xfrm rot="20342971">
              <a:off x="2713021" y="634311"/>
              <a:ext cx="1656607" cy="830997"/>
            </a:xfrm>
            <a:prstGeom prst="rect">
              <a:avLst/>
            </a:prstGeom>
            <a:noFill/>
          </p:spPr>
          <p:txBody>
            <a:bodyPr wrap="none" rtlCol="0">
              <a:spAutoFit/>
            </a:bodyPr>
            <a:lstStyle/>
            <a:p>
              <a:r>
                <a:rPr lang="ca-ES" sz="4800" b="1" dirty="0">
                  <a:solidFill>
                    <a:schemeClr val="tx2">
                      <a:lumMod val="75000"/>
                    </a:schemeClr>
                  </a:solidFill>
                </a:rPr>
                <a:t>DROP</a:t>
              </a:r>
              <a:endParaRPr lang="es-ES" b="1" dirty="0">
                <a:solidFill>
                  <a:schemeClr val="tx2">
                    <a:lumMod val="75000"/>
                  </a:schemeClr>
                </a:solidFill>
              </a:endParaRPr>
            </a:p>
          </p:txBody>
        </p:sp>
      </p:grpSp>
      <p:grpSp>
        <p:nvGrpSpPr>
          <p:cNvPr id="27" name="Grupo 26"/>
          <p:cNvGrpSpPr/>
          <p:nvPr/>
        </p:nvGrpSpPr>
        <p:grpSpPr>
          <a:xfrm>
            <a:off x="6342179" y="117472"/>
            <a:ext cx="4252686" cy="6674090"/>
            <a:chOff x="6342179" y="117472"/>
            <a:chExt cx="4252686" cy="6674090"/>
          </a:xfrm>
        </p:grpSpPr>
        <p:sp>
          <p:nvSpPr>
            <p:cNvPr id="13" name="Rectángulo 12"/>
            <p:cNvSpPr/>
            <p:nvPr/>
          </p:nvSpPr>
          <p:spPr>
            <a:xfrm>
              <a:off x="6342179" y="117472"/>
              <a:ext cx="4252686" cy="6646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0631" y="5017914"/>
              <a:ext cx="1773648" cy="1773648"/>
            </a:xfrm>
            <a:prstGeom prst="rect">
              <a:avLst/>
            </a:prstGeom>
          </p:spPr>
        </p:pic>
        <p:sp>
          <p:nvSpPr>
            <p:cNvPr id="15" name="CuadroTexto 14"/>
            <p:cNvSpPr txBox="1"/>
            <p:nvPr/>
          </p:nvSpPr>
          <p:spPr>
            <a:xfrm>
              <a:off x="8242473" y="5042084"/>
              <a:ext cx="2152897" cy="707886"/>
            </a:xfrm>
            <a:prstGeom prst="rect">
              <a:avLst/>
            </a:prstGeom>
            <a:noFill/>
          </p:spPr>
          <p:txBody>
            <a:bodyPr wrap="none" rtlCol="0">
              <a:spAutoFit/>
            </a:bodyPr>
            <a:lstStyle/>
            <a:p>
              <a:r>
                <a:rPr lang="ca-ES" sz="4000" b="1" dirty="0">
                  <a:solidFill>
                    <a:srgbClr val="0070C0"/>
                  </a:solidFill>
                </a:rPr>
                <a:t>PLATANO</a:t>
              </a:r>
              <a:endParaRPr lang="es-ES" b="1" dirty="0">
                <a:solidFill>
                  <a:srgbClr val="0070C0"/>
                </a:solidFill>
              </a:endParaRPr>
            </a:p>
          </p:txBody>
        </p:sp>
        <p:sp>
          <p:nvSpPr>
            <p:cNvPr id="16" name="CuadroTexto 15"/>
            <p:cNvSpPr txBox="1"/>
            <p:nvPr/>
          </p:nvSpPr>
          <p:spPr>
            <a:xfrm rot="19358368">
              <a:off x="6534199" y="3809604"/>
              <a:ext cx="2786340" cy="769441"/>
            </a:xfrm>
            <a:prstGeom prst="rect">
              <a:avLst/>
            </a:prstGeom>
            <a:noFill/>
          </p:spPr>
          <p:txBody>
            <a:bodyPr wrap="none" rtlCol="0">
              <a:spAutoFit/>
            </a:bodyPr>
            <a:lstStyle/>
            <a:p>
              <a:r>
                <a:rPr lang="ca-ES" sz="4400" b="1" dirty="0">
                  <a:solidFill>
                    <a:srgbClr val="FF0000"/>
                  </a:solidFill>
                </a:rPr>
                <a:t>GAZPACHO</a:t>
              </a:r>
              <a:endParaRPr lang="es-ES" b="1" dirty="0">
                <a:solidFill>
                  <a:srgbClr val="FF0000"/>
                </a:solidFill>
              </a:endParaRPr>
            </a:p>
          </p:txBody>
        </p:sp>
        <p:sp>
          <p:nvSpPr>
            <p:cNvPr id="17" name="CuadroTexto 16"/>
            <p:cNvSpPr txBox="1"/>
            <p:nvPr/>
          </p:nvSpPr>
          <p:spPr>
            <a:xfrm rot="20106486">
              <a:off x="8721904" y="1571743"/>
              <a:ext cx="1789977" cy="923330"/>
            </a:xfrm>
            <a:prstGeom prst="rect">
              <a:avLst/>
            </a:prstGeom>
            <a:noFill/>
          </p:spPr>
          <p:txBody>
            <a:bodyPr wrap="none" rtlCol="0">
              <a:spAutoFit/>
            </a:bodyPr>
            <a:lstStyle/>
            <a:p>
              <a:r>
                <a:rPr lang="ca-ES" sz="5400" b="1" dirty="0">
                  <a:solidFill>
                    <a:srgbClr val="00B0F0"/>
                  </a:solidFill>
                </a:rPr>
                <a:t>LUNA</a:t>
              </a:r>
              <a:endParaRPr lang="es-ES" sz="5400" b="1" dirty="0">
                <a:solidFill>
                  <a:srgbClr val="00B0F0"/>
                </a:solidFill>
              </a:endParaRPr>
            </a:p>
          </p:txBody>
        </p:sp>
        <p:sp>
          <p:nvSpPr>
            <p:cNvPr id="18" name="CuadroTexto 17"/>
            <p:cNvSpPr txBox="1"/>
            <p:nvPr/>
          </p:nvSpPr>
          <p:spPr>
            <a:xfrm rot="1268248">
              <a:off x="6688722" y="1162378"/>
              <a:ext cx="1483676" cy="584775"/>
            </a:xfrm>
            <a:prstGeom prst="rect">
              <a:avLst/>
            </a:prstGeom>
            <a:noFill/>
          </p:spPr>
          <p:txBody>
            <a:bodyPr wrap="none" rtlCol="0">
              <a:spAutoFit/>
            </a:bodyPr>
            <a:lstStyle/>
            <a:p>
              <a:r>
                <a:rPr lang="ca-ES" sz="3200" b="1" dirty="0">
                  <a:solidFill>
                    <a:srgbClr val="FF0000"/>
                  </a:solidFill>
                </a:rPr>
                <a:t>VAMOS</a:t>
              </a:r>
              <a:endParaRPr lang="es-ES" b="1" dirty="0">
                <a:solidFill>
                  <a:srgbClr val="FF0000"/>
                </a:solidFill>
              </a:endParaRPr>
            </a:p>
          </p:txBody>
        </p:sp>
        <p:sp>
          <p:nvSpPr>
            <p:cNvPr id="19" name="CuadroTexto 18"/>
            <p:cNvSpPr txBox="1"/>
            <p:nvPr/>
          </p:nvSpPr>
          <p:spPr>
            <a:xfrm rot="21257529">
              <a:off x="8826718" y="781354"/>
              <a:ext cx="1313308" cy="707886"/>
            </a:xfrm>
            <a:prstGeom prst="rect">
              <a:avLst/>
            </a:prstGeom>
            <a:noFill/>
          </p:spPr>
          <p:txBody>
            <a:bodyPr wrap="none" rtlCol="0">
              <a:spAutoFit/>
            </a:bodyPr>
            <a:lstStyle/>
            <a:p>
              <a:r>
                <a:rPr lang="ca-ES" sz="4000" b="1" dirty="0">
                  <a:solidFill>
                    <a:srgbClr val="FFC000"/>
                  </a:solidFill>
                </a:rPr>
                <a:t>CASA</a:t>
              </a:r>
              <a:endParaRPr lang="es-ES" sz="4000" b="1" dirty="0">
                <a:solidFill>
                  <a:srgbClr val="FFC000"/>
                </a:solidFill>
              </a:endParaRPr>
            </a:p>
          </p:txBody>
        </p:sp>
        <p:sp>
          <p:nvSpPr>
            <p:cNvPr id="20" name="CuadroTexto 19"/>
            <p:cNvSpPr txBox="1"/>
            <p:nvPr/>
          </p:nvSpPr>
          <p:spPr>
            <a:xfrm rot="1650516">
              <a:off x="8836189" y="4218686"/>
              <a:ext cx="1600118" cy="646331"/>
            </a:xfrm>
            <a:prstGeom prst="rect">
              <a:avLst/>
            </a:prstGeom>
            <a:noFill/>
          </p:spPr>
          <p:txBody>
            <a:bodyPr wrap="none" rtlCol="0">
              <a:spAutoFit/>
            </a:bodyPr>
            <a:lstStyle/>
            <a:p>
              <a:r>
                <a:rPr lang="ca-ES" sz="3600" b="1" dirty="0">
                  <a:solidFill>
                    <a:srgbClr val="00B050"/>
                  </a:solidFill>
                </a:rPr>
                <a:t>AMIGO</a:t>
              </a:r>
              <a:endParaRPr lang="es-ES" b="1" dirty="0">
                <a:solidFill>
                  <a:srgbClr val="00B050"/>
                </a:solidFill>
              </a:endParaRPr>
            </a:p>
          </p:txBody>
        </p:sp>
        <p:sp>
          <p:nvSpPr>
            <p:cNvPr id="21" name="CuadroTexto 20"/>
            <p:cNvSpPr txBox="1"/>
            <p:nvPr/>
          </p:nvSpPr>
          <p:spPr>
            <a:xfrm rot="986511">
              <a:off x="6426215" y="2264277"/>
              <a:ext cx="2562689" cy="830997"/>
            </a:xfrm>
            <a:prstGeom prst="rect">
              <a:avLst/>
            </a:prstGeom>
            <a:noFill/>
          </p:spPr>
          <p:txBody>
            <a:bodyPr wrap="none" rtlCol="0">
              <a:spAutoFit/>
            </a:bodyPr>
            <a:lstStyle/>
            <a:p>
              <a:r>
                <a:rPr lang="ca-ES" sz="4800" b="1" dirty="0">
                  <a:solidFill>
                    <a:schemeClr val="tx2">
                      <a:lumMod val="75000"/>
                    </a:schemeClr>
                  </a:solidFill>
                </a:rPr>
                <a:t>CASTILLO</a:t>
              </a:r>
              <a:endParaRPr lang="es-ES" b="1" dirty="0">
                <a:solidFill>
                  <a:schemeClr val="tx2">
                    <a:lumMod val="75000"/>
                  </a:schemeClr>
                </a:solidFill>
              </a:endParaRPr>
            </a:p>
          </p:txBody>
        </p:sp>
      </p:grpSp>
    </p:spTree>
    <p:extLst>
      <p:ext uri="{BB962C8B-B14F-4D97-AF65-F5344CB8AC3E}">
        <p14:creationId xmlns:p14="http://schemas.microsoft.com/office/powerpoint/2010/main" val="992691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lstStyle/>
          <a:p>
            <a:endParaRPr lang="es-ES" dirty="0"/>
          </a:p>
        </p:txBody>
      </p:sp>
      <p:pic>
        <p:nvPicPr>
          <p:cNvPr id="2050" name="Picture 2" descr="Carpa De Circo - Banco de fotos e imágenes de stock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b="50673"/>
          <a:stretch/>
        </p:blipFill>
        <p:spPr bwMode="auto">
          <a:xfrm>
            <a:off x="3295382" y="881349"/>
            <a:ext cx="5800725" cy="199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55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o 21"/>
          <p:cNvGrpSpPr/>
          <p:nvPr/>
        </p:nvGrpSpPr>
        <p:grpSpPr>
          <a:xfrm>
            <a:off x="2838450" y="3600450"/>
            <a:ext cx="1962150" cy="355600"/>
            <a:chOff x="2838450" y="3600450"/>
            <a:chExt cx="1962150" cy="355600"/>
          </a:xfrm>
        </p:grpSpPr>
        <p:cxnSp>
          <p:nvCxnSpPr>
            <p:cNvPr id="17" name="Conector recto 16"/>
            <p:cNvCxnSpPr/>
            <p:nvPr/>
          </p:nvCxnSpPr>
          <p:spPr>
            <a:xfrm>
              <a:off x="2838450" y="3956050"/>
              <a:ext cx="134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V="1">
              <a:off x="4178300" y="3600450"/>
              <a:ext cx="622300" cy="35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flipV="1">
              <a:off x="2838450" y="3600450"/>
              <a:ext cx="622300" cy="35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a:off x="3454400" y="3600450"/>
              <a:ext cx="13462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Rectángulo redondeado 22"/>
          <p:cNvSpPr/>
          <p:nvPr/>
        </p:nvSpPr>
        <p:spPr>
          <a:xfrm>
            <a:off x="4489450" y="3060700"/>
            <a:ext cx="996950" cy="311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rupo 38"/>
          <p:cNvGrpSpPr/>
          <p:nvPr/>
        </p:nvGrpSpPr>
        <p:grpSpPr>
          <a:xfrm>
            <a:off x="2838450" y="3244849"/>
            <a:ext cx="1107678" cy="222250"/>
            <a:chOff x="2838450" y="3244849"/>
            <a:chExt cx="1107678" cy="222250"/>
          </a:xfrm>
        </p:grpSpPr>
        <p:sp>
          <p:nvSpPr>
            <p:cNvPr id="24" name="Triángulo isósceles 23"/>
            <p:cNvSpPr/>
            <p:nvPr/>
          </p:nvSpPr>
          <p:spPr>
            <a:xfrm>
              <a:off x="2838450" y="3244850"/>
              <a:ext cx="730250" cy="22224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Triángulo isósceles 25"/>
            <p:cNvSpPr/>
            <p:nvPr/>
          </p:nvSpPr>
          <p:spPr>
            <a:xfrm flipV="1">
              <a:off x="3191271" y="3244849"/>
              <a:ext cx="754857" cy="2222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40" name="Grupo 39"/>
          <p:cNvGrpSpPr/>
          <p:nvPr/>
        </p:nvGrpSpPr>
        <p:grpSpPr>
          <a:xfrm>
            <a:off x="1088271" y="2414269"/>
            <a:ext cx="1107678" cy="222250"/>
            <a:chOff x="2284611" y="2414269"/>
            <a:chExt cx="1107678" cy="222250"/>
          </a:xfrm>
        </p:grpSpPr>
        <p:sp>
          <p:nvSpPr>
            <p:cNvPr id="27" name="Triángulo isósceles 26"/>
            <p:cNvSpPr/>
            <p:nvPr/>
          </p:nvSpPr>
          <p:spPr>
            <a:xfrm>
              <a:off x="2284611" y="2414270"/>
              <a:ext cx="730250" cy="222249"/>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riángulo isósceles 27"/>
            <p:cNvSpPr/>
            <p:nvPr/>
          </p:nvSpPr>
          <p:spPr>
            <a:xfrm flipV="1">
              <a:off x="2637432" y="2414269"/>
              <a:ext cx="754857" cy="22225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3" name="Grupo 32"/>
          <p:cNvGrpSpPr/>
          <p:nvPr/>
        </p:nvGrpSpPr>
        <p:grpSpPr>
          <a:xfrm>
            <a:off x="3852942" y="1964689"/>
            <a:ext cx="1107678" cy="222250"/>
            <a:chOff x="3540759" y="2330449"/>
            <a:chExt cx="1107678" cy="222250"/>
          </a:xfrm>
        </p:grpSpPr>
        <p:sp>
          <p:nvSpPr>
            <p:cNvPr id="34" name="Triángulo isósceles 33"/>
            <p:cNvSpPr/>
            <p:nvPr/>
          </p:nvSpPr>
          <p:spPr>
            <a:xfrm>
              <a:off x="3540759" y="2330450"/>
              <a:ext cx="730250" cy="222249"/>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Triángulo isósceles 34"/>
            <p:cNvSpPr/>
            <p:nvPr/>
          </p:nvSpPr>
          <p:spPr>
            <a:xfrm flipV="1">
              <a:off x="3893580" y="2330449"/>
              <a:ext cx="754857" cy="222250"/>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41" name="Grupo 40"/>
          <p:cNvGrpSpPr/>
          <p:nvPr/>
        </p:nvGrpSpPr>
        <p:grpSpPr>
          <a:xfrm>
            <a:off x="6321822" y="2414269"/>
            <a:ext cx="1107678" cy="222250"/>
            <a:chOff x="6321822" y="2414269"/>
            <a:chExt cx="1107678" cy="222250"/>
          </a:xfrm>
        </p:grpSpPr>
        <p:sp>
          <p:nvSpPr>
            <p:cNvPr id="37" name="Triángulo isósceles 36"/>
            <p:cNvSpPr/>
            <p:nvPr/>
          </p:nvSpPr>
          <p:spPr>
            <a:xfrm>
              <a:off x="6321822" y="2414270"/>
              <a:ext cx="730250" cy="222249"/>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Triángulo isósceles 37"/>
            <p:cNvSpPr/>
            <p:nvPr/>
          </p:nvSpPr>
          <p:spPr>
            <a:xfrm flipV="1">
              <a:off x="6674643" y="2414269"/>
              <a:ext cx="754857" cy="22225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76881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96711" y="508000"/>
            <a:ext cx="3429000" cy="3429000"/>
          </a:xfrm>
          <a:prstGeom prst="rect">
            <a:avLst/>
          </a:prstGeom>
        </p:spPr>
      </p:pic>
      <p:pic>
        <p:nvPicPr>
          <p:cNvPr id="3" name="Imagen 2"/>
          <p:cNvPicPr>
            <a:picLocks noChangeAspect="1"/>
          </p:cNvPicPr>
          <p:nvPr/>
        </p:nvPicPr>
        <p:blipFill rotWithShape="1">
          <a:blip r:embed="rId2"/>
          <a:srcRect l="21819" t="68751" r="21314" b="8760"/>
          <a:stretch/>
        </p:blipFill>
        <p:spPr>
          <a:xfrm>
            <a:off x="5089794" y="3106756"/>
            <a:ext cx="1114278" cy="440675"/>
          </a:xfrm>
          <a:prstGeom prst="rect">
            <a:avLst/>
          </a:prstGeom>
        </p:spPr>
      </p:pic>
      <p:pic>
        <p:nvPicPr>
          <p:cNvPr id="4" name="Imagen 3"/>
          <p:cNvPicPr>
            <a:picLocks noChangeAspect="1"/>
          </p:cNvPicPr>
          <p:nvPr/>
        </p:nvPicPr>
        <p:blipFill rotWithShape="1">
          <a:blip r:embed="rId2"/>
          <a:srcRect l="20052" r="21059" b="73333"/>
          <a:stretch/>
        </p:blipFill>
        <p:spPr>
          <a:xfrm>
            <a:off x="8839200" y="2108200"/>
            <a:ext cx="1065742" cy="482600"/>
          </a:xfrm>
          <a:prstGeom prst="rect">
            <a:avLst/>
          </a:prstGeom>
        </p:spPr>
      </p:pic>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20660" r="20553" b="74173"/>
          <a:stretch/>
        </p:blipFill>
        <p:spPr>
          <a:xfrm>
            <a:off x="8229600" y="2926117"/>
            <a:ext cx="912707" cy="400976"/>
          </a:xfrm>
          <a:prstGeom prst="rect">
            <a:avLst/>
          </a:prstGeom>
        </p:spPr>
      </p:pic>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22441" t="46816" r="21021" b="31661"/>
          <a:stretch/>
        </p:blipFill>
        <p:spPr>
          <a:xfrm>
            <a:off x="6290632" y="4792337"/>
            <a:ext cx="1302294" cy="495760"/>
          </a:xfrm>
          <a:prstGeom prst="rect">
            <a:avLst/>
          </a:prstGeom>
        </p:spPr>
      </p:pic>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21062" t="67697" r="19829" b="9495"/>
          <a:stretch/>
        </p:blipFill>
        <p:spPr>
          <a:xfrm>
            <a:off x="8626208" y="4671152"/>
            <a:ext cx="1227683" cy="473725"/>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940" y="2487086"/>
            <a:ext cx="1018120" cy="1883827"/>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025" y="3445675"/>
            <a:ext cx="1018120" cy="1883827"/>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7177" y="3136366"/>
            <a:ext cx="2377646" cy="585267"/>
          </a:xfrm>
          <a:prstGeom prst="rect">
            <a:avLst/>
          </a:prstGeom>
        </p:spPr>
      </p:pic>
      <p:pic>
        <p:nvPicPr>
          <p:cNvPr id="11" name="Imagen 10"/>
          <p:cNvPicPr>
            <a:picLocks noChangeAspect="1"/>
          </p:cNvPicPr>
          <p:nvPr/>
        </p:nvPicPr>
        <p:blipFill rotWithShape="1">
          <a:blip r:embed="rId7">
            <a:extLst>
              <a:ext uri="{28A0092B-C50C-407E-A947-70E740481C1C}">
                <a14:useLocalDpi xmlns:a14="http://schemas.microsoft.com/office/drawing/2010/main" val="0"/>
              </a:ext>
            </a:extLst>
          </a:blip>
          <a:srcRect l="2368" t="30135" r="5100" b="34281"/>
          <a:stretch/>
        </p:blipFill>
        <p:spPr>
          <a:xfrm>
            <a:off x="4950141" y="452895"/>
            <a:ext cx="3983276" cy="1979113"/>
          </a:xfrm>
          <a:prstGeom prst="rect">
            <a:avLst/>
          </a:prstGeom>
        </p:spPr>
      </p:pic>
      <p:pic>
        <p:nvPicPr>
          <p:cNvPr id="12" name="Imagen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711" y="4588602"/>
            <a:ext cx="2639418" cy="1637686"/>
          </a:xfrm>
          <a:prstGeom prst="rect">
            <a:avLst/>
          </a:prstGeom>
        </p:spPr>
      </p:pic>
      <p:pic>
        <p:nvPicPr>
          <p:cNvPr id="13" name="Imagen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07141" y="5407445"/>
            <a:ext cx="2101730" cy="1428360"/>
          </a:xfrm>
          <a:prstGeom prst="rect">
            <a:avLst/>
          </a:prstGeom>
        </p:spPr>
      </p:pic>
      <p:pic>
        <p:nvPicPr>
          <p:cNvPr id="15" name="Imagen 14"/>
          <p:cNvPicPr>
            <a:picLocks noChangeAspect="1"/>
          </p:cNvPicPr>
          <p:nvPr/>
        </p:nvPicPr>
        <p:blipFill rotWithShape="1">
          <a:blip r:embed="rId10" cstate="print">
            <a:extLst>
              <a:ext uri="{28A0092B-C50C-407E-A947-70E740481C1C}">
                <a14:useLocalDpi xmlns:a14="http://schemas.microsoft.com/office/drawing/2010/main" val="0"/>
              </a:ext>
            </a:extLst>
          </a:blip>
          <a:srcRect l="8650" t="15728" r="21984" b="14399"/>
          <a:stretch/>
        </p:blipFill>
        <p:spPr>
          <a:xfrm>
            <a:off x="9106418" y="4024377"/>
            <a:ext cx="691311" cy="464238"/>
          </a:xfrm>
          <a:prstGeom prst="rect">
            <a:avLst/>
          </a:prstGeom>
        </p:spPr>
      </p:pic>
      <p:pic>
        <p:nvPicPr>
          <p:cNvPr id="1026" name="Picture 2" descr="emoticonos abstractos coloridos set caras cómicas con diversas emociones  diferentes personajes coloridos estilo de dibujos animados diseño plano  caras emoji emoticon sonrisa digital smiley expresión emoción sentimientos  chat mensajero emoticones de dibujos"/>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24595" b="49740"/>
          <a:stretch/>
        </p:blipFill>
        <p:spPr bwMode="auto">
          <a:xfrm>
            <a:off x="9911977" y="3280410"/>
            <a:ext cx="2137746" cy="54864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10111" y="4357914"/>
            <a:ext cx="2500086" cy="2500086"/>
          </a:xfrm>
          <a:prstGeom prst="rect">
            <a:avLst/>
          </a:prstGeom>
        </p:spPr>
      </p:pic>
      <p:pic>
        <p:nvPicPr>
          <p:cNvPr id="18" name="Imagen 17"/>
          <p:cNvPicPr>
            <a:picLocks noChangeAspect="1"/>
          </p:cNvPicPr>
          <p:nvPr/>
        </p:nvPicPr>
        <p:blipFill rotWithShape="1">
          <a:blip r:embed="rId12" cstate="print">
            <a:extLst>
              <a:ext uri="{28A0092B-C50C-407E-A947-70E740481C1C}">
                <a14:useLocalDpi xmlns:a14="http://schemas.microsoft.com/office/drawing/2010/main" val="0"/>
              </a:ext>
            </a:extLst>
          </a:blip>
          <a:srcRect t="49201" b="10160"/>
          <a:stretch/>
        </p:blipFill>
        <p:spPr>
          <a:xfrm>
            <a:off x="9336832" y="1320800"/>
            <a:ext cx="2500086" cy="1016000"/>
          </a:xfrm>
          <a:prstGeom prst="rect">
            <a:avLst/>
          </a:prstGeom>
        </p:spPr>
      </p:pic>
    </p:spTree>
    <p:extLst>
      <p:ext uri="{BB962C8B-B14F-4D97-AF65-F5344CB8AC3E}">
        <p14:creationId xmlns:p14="http://schemas.microsoft.com/office/powerpoint/2010/main" val="933595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upo 228"/>
          <p:cNvGrpSpPr/>
          <p:nvPr/>
        </p:nvGrpSpPr>
        <p:grpSpPr>
          <a:xfrm>
            <a:off x="342347" y="4183762"/>
            <a:ext cx="10386846" cy="2474115"/>
            <a:chOff x="342347" y="4183762"/>
            <a:chExt cx="10386846" cy="2474115"/>
          </a:xfrm>
        </p:grpSpPr>
        <p:grpSp>
          <p:nvGrpSpPr>
            <p:cNvPr id="46" name="Grupo 45"/>
            <p:cNvGrpSpPr/>
            <p:nvPr/>
          </p:nvGrpSpPr>
          <p:grpSpPr>
            <a:xfrm>
              <a:off x="1990223" y="4183762"/>
              <a:ext cx="1362248" cy="2048677"/>
              <a:chOff x="1510538" y="1573998"/>
              <a:chExt cx="1362248" cy="2048677"/>
            </a:xfrm>
          </p:grpSpPr>
          <p:cxnSp>
            <p:nvCxnSpPr>
              <p:cNvPr id="40" name="Conector recto 39"/>
              <p:cNvCxnSpPr/>
              <p:nvPr/>
            </p:nvCxnSpPr>
            <p:spPr>
              <a:xfrm flipV="1">
                <a:off x="2387314" y="2068865"/>
                <a:ext cx="252314" cy="2933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ector recto 43"/>
              <p:cNvCxnSpPr/>
              <p:nvPr/>
            </p:nvCxnSpPr>
            <p:spPr>
              <a:xfrm flipV="1">
                <a:off x="2666021" y="1664961"/>
                <a:ext cx="149298" cy="3681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p:cNvCxnSpPr/>
              <p:nvPr/>
            </p:nvCxnSpPr>
            <p:spPr>
              <a:xfrm flipH="1" flipV="1">
                <a:off x="1568006" y="1664961"/>
                <a:ext cx="103443" cy="380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p:cNvCxnSpPr/>
              <p:nvPr/>
            </p:nvCxnSpPr>
            <p:spPr>
              <a:xfrm flipH="1" flipV="1">
                <a:off x="1651386" y="2045052"/>
                <a:ext cx="268895" cy="321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Elipse 1"/>
              <p:cNvSpPr/>
              <p:nvPr/>
            </p:nvSpPr>
            <p:spPr>
              <a:xfrm>
                <a:off x="1927952" y="1619480"/>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 name="Conector recto 3"/>
              <p:cNvCxnSpPr>
                <a:stCxn id="2" idx="4"/>
              </p:cNvCxnSpPr>
              <p:nvPr/>
            </p:nvCxnSpPr>
            <p:spPr>
              <a:xfrm>
                <a:off x="2153798" y="2082188"/>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ector recto 5"/>
              <p:cNvCxnSpPr/>
              <p:nvPr/>
            </p:nvCxnSpPr>
            <p:spPr>
              <a:xfrm>
                <a:off x="1927952" y="2390660"/>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H="1">
                <a:off x="1816100" y="2390660"/>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p:cNvCxnSpPr/>
              <p:nvPr/>
            </p:nvCxnSpPr>
            <p:spPr>
              <a:xfrm>
                <a:off x="2379643" y="2390660"/>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1816100" y="3062689"/>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flipH="1">
                <a:off x="1882775" y="3062689"/>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2308225" y="3062689"/>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Elipse 31"/>
              <p:cNvSpPr/>
              <p:nvPr/>
            </p:nvSpPr>
            <p:spPr>
              <a:xfrm>
                <a:off x="1872026" y="2345177"/>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Elipse 32"/>
              <p:cNvSpPr/>
              <p:nvPr/>
            </p:nvSpPr>
            <p:spPr>
              <a:xfrm>
                <a:off x="1617173" y="199122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Elipse 33"/>
              <p:cNvSpPr/>
              <p:nvPr/>
            </p:nvSpPr>
            <p:spPr>
              <a:xfrm>
                <a:off x="1510538" y="1573998"/>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p:cNvSpPr/>
              <p:nvPr/>
            </p:nvSpPr>
            <p:spPr>
              <a:xfrm>
                <a:off x="2331700" y="2345176"/>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35"/>
              <p:cNvSpPr/>
              <p:nvPr/>
            </p:nvSpPr>
            <p:spPr>
              <a:xfrm>
                <a:off x="2610430" y="199122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Elipse 36"/>
              <p:cNvSpPr/>
              <p:nvPr/>
            </p:nvSpPr>
            <p:spPr>
              <a:xfrm>
                <a:off x="2776901" y="1573998"/>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12" name="Grupo 211"/>
            <p:cNvGrpSpPr/>
            <p:nvPr/>
          </p:nvGrpSpPr>
          <p:grpSpPr>
            <a:xfrm>
              <a:off x="342347" y="4219526"/>
              <a:ext cx="1402989" cy="2003195"/>
              <a:chOff x="2606678" y="253388"/>
              <a:chExt cx="1402989" cy="2003195"/>
            </a:xfrm>
          </p:grpSpPr>
          <p:cxnSp>
            <p:nvCxnSpPr>
              <p:cNvPr id="49" name="Conector recto 48"/>
              <p:cNvCxnSpPr>
                <a:endCxn id="65" idx="1"/>
              </p:cNvCxnSpPr>
              <p:nvPr/>
            </p:nvCxnSpPr>
            <p:spPr>
              <a:xfrm>
                <a:off x="3501344" y="996087"/>
                <a:ext cx="257517" cy="3554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p:cNvCxnSpPr>
                <a:stCxn id="66" idx="5"/>
                <a:endCxn id="65" idx="5"/>
              </p:cNvCxnSpPr>
              <p:nvPr/>
            </p:nvCxnSpPr>
            <p:spPr>
              <a:xfrm flipH="1" flipV="1">
                <a:off x="3826662" y="1415824"/>
                <a:ext cx="168963" cy="2707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a:stCxn id="63" idx="0"/>
              </p:cNvCxnSpPr>
              <p:nvPr/>
            </p:nvCxnSpPr>
            <p:spPr>
              <a:xfrm flipV="1">
                <a:off x="2654621" y="1338182"/>
                <a:ext cx="161618" cy="2674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cto 51"/>
              <p:cNvCxnSpPr>
                <a:endCxn id="62" idx="7"/>
              </p:cNvCxnSpPr>
              <p:nvPr/>
            </p:nvCxnSpPr>
            <p:spPr>
              <a:xfrm flipH="1">
                <a:off x="2855669" y="1000752"/>
                <a:ext cx="192932" cy="315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ipse 52"/>
              <p:cNvSpPr/>
              <p:nvPr/>
            </p:nvSpPr>
            <p:spPr>
              <a:xfrm>
                <a:off x="3056271" y="253388"/>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4" name="Conector recto 53"/>
              <p:cNvCxnSpPr>
                <a:stCxn id="53" idx="4"/>
              </p:cNvCxnSpPr>
              <p:nvPr/>
            </p:nvCxnSpPr>
            <p:spPr>
              <a:xfrm>
                <a:off x="3282117" y="716096"/>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ector recto 54"/>
              <p:cNvCxnSpPr/>
              <p:nvPr/>
            </p:nvCxnSpPr>
            <p:spPr>
              <a:xfrm>
                <a:off x="3056271" y="1024568"/>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flipH="1">
                <a:off x="2944419" y="1024568"/>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ector recto 56"/>
              <p:cNvCxnSpPr/>
              <p:nvPr/>
            </p:nvCxnSpPr>
            <p:spPr>
              <a:xfrm>
                <a:off x="3507962" y="1024568"/>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ector recto 57"/>
              <p:cNvCxnSpPr/>
              <p:nvPr/>
            </p:nvCxnSpPr>
            <p:spPr>
              <a:xfrm>
                <a:off x="2944419" y="1696597"/>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ector recto 58"/>
              <p:cNvCxnSpPr/>
              <p:nvPr/>
            </p:nvCxnSpPr>
            <p:spPr>
              <a:xfrm flipH="1">
                <a:off x="3011094" y="1696597"/>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ctor recto 59"/>
              <p:cNvCxnSpPr/>
              <p:nvPr/>
            </p:nvCxnSpPr>
            <p:spPr>
              <a:xfrm>
                <a:off x="3436544" y="1696597"/>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ipse 60"/>
              <p:cNvSpPr/>
              <p:nvPr/>
            </p:nvSpPr>
            <p:spPr>
              <a:xfrm>
                <a:off x="3000345" y="97908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Elipse 61"/>
              <p:cNvSpPr/>
              <p:nvPr/>
            </p:nvSpPr>
            <p:spPr>
              <a:xfrm>
                <a:off x="2773826" y="130319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Elipse 62"/>
              <p:cNvSpPr/>
              <p:nvPr/>
            </p:nvSpPr>
            <p:spPr>
              <a:xfrm>
                <a:off x="2606678" y="160563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Elipse 63"/>
              <p:cNvSpPr/>
              <p:nvPr/>
            </p:nvSpPr>
            <p:spPr>
              <a:xfrm>
                <a:off x="3460019" y="97908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Elipse 64"/>
              <p:cNvSpPr/>
              <p:nvPr/>
            </p:nvSpPr>
            <p:spPr>
              <a:xfrm>
                <a:off x="3744819" y="1338182"/>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Elipse 65"/>
              <p:cNvSpPr/>
              <p:nvPr/>
            </p:nvSpPr>
            <p:spPr>
              <a:xfrm>
                <a:off x="3913782" y="160892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13" name="Grupo 212"/>
            <p:cNvGrpSpPr/>
            <p:nvPr/>
          </p:nvGrpSpPr>
          <p:grpSpPr>
            <a:xfrm>
              <a:off x="6743313" y="4196929"/>
              <a:ext cx="1366464" cy="2048677"/>
              <a:chOff x="4428776" y="207906"/>
              <a:chExt cx="1366464" cy="2048677"/>
            </a:xfrm>
          </p:grpSpPr>
          <p:cxnSp>
            <p:nvCxnSpPr>
              <p:cNvPr id="68" name="Conector recto 67"/>
              <p:cNvCxnSpPr/>
              <p:nvPr/>
            </p:nvCxnSpPr>
            <p:spPr>
              <a:xfrm flipV="1">
                <a:off x="5309768" y="702773"/>
                <a:ext cx="252314" cy="2933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ector recto 68"/>
              <p:cNvCxnSpPr/>
              <p:nvPr/>
            </p:nvCxnSpPr>
            <p:spPr>
              <a:xfrm flipV="1">
                <a:off x="5588475" y="298869"/>
                <a:ext cx="149298" cy="3681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Elipse 71"/>
              <p:cNvSpPr/>
              <p:nvPr/>
            </p:nvSpPr>
            <p:spPr>
              <a:xfrm>
                <a:off x="4850406" y="253388"/>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3" name="Conector recto 72"/>
              <p:cNvCxnSpPr>
                <a:stCxn id="72" idx="4"/>
              </p:cNvCxnSpPr>
              <p:nvPr/>
            </p:nvCxnSpPr>
            <p:spPr>
              <a:xfrm>
                <a:off x="5076252" y="716096"/>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ector recto 73"/>
              <p:cNvCxnSpPr/>
              <p:nvPr/>
            </p:nvCxnSpPr>
            <p:spPr>
              <a:xfrm>
                <a:off x="4850406" y="1024568"/>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ector recto 74"/>
              <p:cNvCxnSpPr/>
              <p:nvPr/>
            </p:nvCxnSpPr>
            <p:spPr>
              <a:xfrm flipH="1">
                <a:off x="4738554" y="1024568"/>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ector recto 75"/>
              <p:cNvCxnSpPr/>
              <p:nvPr/>
            </p:nvCxnSpPr>
            <p:spPr>
              <a:xfrm>
                <a:off x="5302097" y="1024568"/>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cto 76"/>
              <p:cNvCxnSpPr/>
              <p:nvPr/>
            </p:nvCxnSpPr>
            <p:spPr>
              <a:xfrm>
                <a:off x="4738554" y="1696597"/>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ector recto 77"/>
              <p:cNvCxnSpPr/>
              <p:nvPr/>
            </p:nvCxnSpPr>
            <p:spPr>
              <a:xfrm flipH="1">
                <a:off x="4805229" y="1696597"/>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ector recto 78"/>
              <p:cNvCxnSpPr/>
              <p:nvPr/>
            </p:nvCxnSpPr>
            <p:spPr>
              <a:xfrm>
                <a:off x="5230679" y="1696597"/>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Elipse 82"/>
              <p:cNvSpPr/>
              <p:nvPr/>
            </p:nvSpPr>
            <p:spPr>
              <a:xfrm>
                <a:off x="5254154" y="97908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Elipse 83"/>
              <p:cNvSpPr/>
              <p:nvPr/>
            </p:nvSpPr>
            <p:spPr>
              <a:xfrm>
                <a:off x="5532884" y="625132"/>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5" name="Elipse 84"/>
              <p:cNvSpPr/>
              <p:nvPr/>
            </p:nvSpPr>
            <p:spPr>
              <a:xfrm>
                <a:off x="5699355" y="207906"/>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7" name="Conector recto 136"/>
              <p:cNvCxnSpPr>
                <a:stCxn id="142" idx="0"/>
              </p:cNvCxnSpPr>
              <p:nvPr/>
            </p:nvCxnSpPr>
            <p:spPr>
              <a:xfrm flipV="1">
                <a:off x="4476719" y="1338182"/>
                <a:ext cx="161618" cy="2674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Conector recto 137"/>
              <p:cNvCxnSpPr>
                <a:endCxn id="141" idx="7"/>
              </p:cNvCxnSpPr>
              <p:nvPr/>
            </p:nvCxnSpPr>
            <p:spPr>
              <a:xfrm flipH="1">
                <a:off x="4677767" y="1000752"/>
                <a:ext cx="192932" cy="315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4822443" y="97908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1" name="Elipse 140"/>
              <p:cNvSpPr/>
              <p:nvPr/>
            </p:nvSpPr>
            <p:spPr>
              <a:xfrm>
                <a:off x="4595924" y="130319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2" name="Elipse 141"/>
              <p:cNvSpPr/>
              <p:nvPr/>
            </p:nvSpPr>
            <p:spPr>
              <a:xfrm>
                <a:off x="4428776" y="160563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89" name="Conector recto 88"/>
            <p:cNvCxnSpPr/>
            <p:nvPr/>
          </p:nvCxnSpPr>
          <p:spPr>
            <a:xfrm flipH="1" flipV="1">
              <a:off x="5251559" y="4277248"/>
              <a:ext cx="103443" cy="380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ector recto 89"/>
            <p:cNvCxnSpPr/>
            <p:nvPr/>
          </p:nvCxnSpPr>
          <p:spPr>
            <a:xfrm flipH="1" flipV="1">
              <a:off x="5334939" y="4657339"/>
              <a:ext cx="268895" cy="321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Elipse 90"/>
            <p:cNvSpPr/>
            <p:nvPr/>
          </p:nvSpPr>
          <p:spPr>
            <a:xfrm>
              <a:off x="5611505" y="4231767"/>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2" name="Conector recto 91"/>
            <p:cNvCxnSpPr>
              <a:stCxn id="91" idx="4"/>
            </p:cNvCxnSpPr>
            <p:nvPr/>
          </p:nvCxnSpPr>
          <p:spPr>
            <a:xfrm>
              <a:off x="5837351" y="4694475"/>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Conector recto 92"/>
            <p:cNvCxnSpPr/>
            <p:nvPr/>
          </p:nvCxnSpPr>
          <p:spPr>
            <a:xfrm>
              <a:off x="5611505" y="5002947"/>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Conector recto 93"/>
            <p:cNvCxnSpPr/>
            <p:nvPr/>
          </p:nvCxnSpPr>
          <p:spPr>
            <a:xfrm flipH="1">
              <a:off x="5499653" y="5002947"/>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ector recto 94"/>
            <p:cNvCxnSpPr/>
            <p:nvPr/>
          </p:nvCxnSpPr>
          <p:spPr>
            <a:xfrm>
              <a:off x="6063196" y="5002947"/>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ector recto 95"/>
            <p:cNvCxnSpPr/>
            <p:nvPr/>
          </p:nvCxnSpPr>
          <p:spPr>
            <a:xfrm>
              <a:off x="5499653" y="5674976"/>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ector recto 96"/>
            <p:cNvCxnSpPr/>
            <p:nvPr/>
          </p:nvCxnSpPr>
          <p:spPr>
            <a:xfrm flipH="1">
              <a:off x="5566328" y="5674976"/>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Conector recto 97"/>
            <p:cNvCxnSpPr/>
            <p:nvPr/>
          </p:nvCxnSpPr>
          <p:spPr>
            <a:xfrm>
              <a:off x="5991778" y="5674976"/>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5555579" y="495746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Elipse 99"/>
            <p:cNvSpPr/>
            <p:nvPr/>
          </p:nvSpPr>
          <p:spPr>
            <a:xfrm>
              <a:off x="5300726" y="4603512"/>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Elipse 100"/>
            <p:cNvSpPr/>
            <p:nvPr/>
          </p:nvSpPr>
          <p:spPr>
            <a:xfrm>
              <a:off x="5194091" y="418628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21" name="Grupo 220"/>
            <p:cNvGrpSpPr/>
            <p:nvPr/>
          </p:nvGrpSpPr>
          <p:grpSpPr>
            <a:xfrm>
              <a:off x="3884676" y="4227714"/>
              <a:ext cx="904052" cy="2003195"/>
              <a:chOff x="3884676" y="4183646"/>
              <a:chExt cx="904052" cy="2003195"/>
            </a:xfrm>
          </p:grpSpPr>
          <p:grpSp>
            <p:nvGrpSpPr>
              <p:cNvPr id="215" name="Grupo 214"/>
              <p:cNvGrpSpPr/>
              <p:nvPr/>
            </p:nvGrpSpPr>
            <p:grpSpPr>
              <a:xfrm>
                <a:off x="3915500" y="4183646"/>
                <a:ext cx="873228" cy="2003195"/>
                <a:chOff x="8691502" y="253388"/>
                <a:chExt cx="873228" cy="2003195"/>
              </a:xfrm>
            </p:grpSpPr>
            <p:cxnSp>
              <p:nvCxnSpPr>
                <p:cNvPr id="106" name="Conector recto 105"/>
                <p:cNvCxnSpPr>
                  <a:endCxn id="122" idx="4"/>
                </p:cNvCxnSpPr>
                <p:nvPr/>
              </p:nvCxnSpPr>
              <p:spPr>
                <a:xfrm flipV="1">
                  <a:off x="9341237" y="702772"/>
                  <a:ext cx="175551" cy="2933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Conector recto 106"/>
                <p:cNvCxnSpPr>
                  <a:endCxn id="123" idx="6"/>
                </p:cNvCxnSpPr>
                <p:nvPr/>
              </p:nvCxnSpPr>
              <p:spPr>
                <a:xfrm flipH="1" flipV="1">
                  <a:off x="8999669" y="334599"/>
                  <a:ext cx="504823" cy="320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Conector recto 107"/>
                <p:cNvCxnSpPr>
                  <a:stCxn id="119" idx="6"/>
                  <a:endCxn id="120" idx="3"/>
                </p:cNvCxnSpPr>
                <p:nvPr/>
              </p:nvCxnSpPr>
              <p:spPr>
                <a:xfrm flipV="1">
                  <a:off x="8756563" y="376511"/>
                  <a:ext cx="447217" cy="294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Conector recto 108"/>
                <p:cNvCxnSpPr>
                  <a:stCxn id="118" idx="0"/>
                </p:cNvCxnSpPr>
                <p:nvPr/>
              </p:nvCxnSpPr>
              <p:spPr>
                <a:xfrm flipH="1" flipV="1">
                  <a:off x="8691502" y="669399"/>
                  <a:ext cx="182390" cy="3096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Elipse 109"/>
                <p:cNvSpPr/>
                <p:nvPr/>
              </p:nvSpPr>
              <p:spPr>
                <a:xfrm>
                  <a:off x="8881875" y="253388"/>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1" name="Conector recto 110"/>
                <p:cNvCxnSpPr>
                  <a:stCxn id="110" idx="4"/>
                </p:cNvCxnSpPr>
                <p:nvPr/>
              </p:nvCxnSpPr>
              <p:spPr>
                <a:xfrm>
                  <a:off x="9107721" y="716096"/>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Conector recto 111"/>
                <p:cNvCxnSpPr/>
                <p:nvPr/>
              </p:nvCxnSpPr>
              <p:spPr>
                <a:xfrm>
                  <a:off x="8881875" y="1024568"/>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Conector recto 112"/>
                <p:cNvCxnSpPr/>
                <p:nvPr/>
              </p:nvCxnSpPr>
              <p:spPr>
                <a:xfrm flipH="1">
                  <a:off x="8770023" y="1024568"/>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Conector recto 113"/>
                <p:cNvCxnSpPr/>
                <p:nvPr/>
              </p:nvCxnSpPr>
              <p:spPr>
                <a:xfrm>
                  <a:off x="9333566" y="1024568"/>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Conector recto 114"/>
                <p:cNvCxnSpPr/>
                <p:nvPr/>
              </p:nvCxnSpPr>
              <p:spPr>
                <a:xfrm>
                  <a:off x="8770023" y="1696597"/>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Conector recto 115"/>
                <p:cNvCxnSpPr/>
                <p:nvPr/>
              </p:nvCxnSpPr>
              <p:spPr>
                <a:xfrm flipH="1">
                  <a:off x="8836698" y="1696597"/>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Conector recto 116"/>
                <p:cNvCxnSpPr/>
                <p:nvPr/>
              </p:nvCxnSpPr>
              <p:spPr>
                <a:xfrm>
                  <a:off x="9262148" y="1696597"/>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8825949" y="97908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0" name="Elipse 119"/>
                <p:cNvSpPr/>
                <p:nvPr/>
              </p:nvSpPr>
              <p:spPr>
                <a:xfrm>
                  <a:off x="9189738" y="298869"/>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Elipse 120"/>
                <p:cNvSpPr/>
                <p:nvPr/>
              </p:nvSpPr>
              <p:spPr>
                <a:xfrm>
                  <a:off x="9285623" y="97908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2" name="Elipse 121"/>
                <p:cNvSpPr/>
                <p:nvPr/>
              </p:nvSpPr>
              <p:spPr>
                <a:xfrm>
                  <a:off x="9468845" y="611809"/>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3" name="Elipse 122"/>
                <p:cNvSpPr/>
                <p:nvPr/>
              </p:nvSpPr>
              <p:spPr>
                <a:xfrm>
                  <a:off x="8903784" y="289117"/>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19" name="Elipse 118"/>
              <p:cNvSpPr/>
              <p:nvPr/>
            </p:nvSpPr>
            <p:spPr>
              <a:xfrm>
                <a:off x="3884676" y="4555338"/>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148" name="Conector recto 147"/>
            <p:cNvCxnSpPr>
              <a:endCxn id="152" idx="1"/>
            </p:cNvCxnSpPr>
            <p:nvPr/>
          </p:nvCxnSpPr>
          <p:spPr>
            <a:xfrm>
              <a:off x="6041598" y="4986134"/>
              <a:ext cx="257517" cy="3554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Conector recto 148"/>
            <p:cNvCxnSpPr>
              <a:stCxn id="153" idx="5"/>
              <a:endCxn id="152" idx="5"/>
            </p:cNvCxnSpPr>
            <p:nvPr/>
          </p:nvCxnSpPr>
          <p:spPr>
            <a:xfrm flipH="1" flipV="1">
              <a:off x="6366916" y="5405871"/>
              <a:ext cx="168963" cy="2707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6000273" y="4969131"/>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2" name="Elipse 151"/>
            <p:cNvSpPr/>
            <p:nvPr/>
          </p:nvSpPr>
          <p:spPr>
            <a:xfrm>
              <a:off x="6285073" y="5328229"/>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3" name="Elipse 152"/>
            <p:cNvSpPr/>
            <p:nvPr/>
          </p:nvSpPr>
          <p:spPr>
            <a:xfrm>
              <a:off x="6454036" y="5598971"/>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16" name="Grupo 215"/>
            <p:cNvGrpSpPr/>
            <p:nvPr/>
          </p:nvGrpSpPr>
          <p:grpSpPr>
            <a:xfrm>
              <a:off x="8368642" y="4258772"/>
              <a:ext cx="847803" cy="2003195"/>
              <a:chOff x="1134523" y="2742588"/>
              <a:chExt cx="847803" cy="2003195"/>
            </a:xfrm>
          </p:grpSpPr>
          <p:cxnSp>
            <p:nvCxnSpPr>
              <p:cNvPr id="160" name="Conector recto 159"/>
              <p:cNvCxnSpPr/>
              <p:nvPr/>
            </p:nvCxnSpPr>
            <p:spPr>
              <a:xfrm>
                <a:off x="1789830" y="3550911"/>
                <a:ext cx="120724" cy="271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Conector recto 160"/>
              <p:cNvCxnSpPr/>
              <p:nvPr/>
            </p:nvCxnSpPr>
            <p:spPr>
              <a:xfrm flipV="1">
                <a:off x="1485586" y="3863338"/>
                <a:ext cx="461034" cy="15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Conector recto 161"/>
              <p:cNvCxnSpPr>
                <a:stCxn id="174" idx="1"/>
                <a:endCxn id="173" idx="6"/>
              </p:cNvCxnSpPr>
              <p:nvPr/>
            </p:nvCxnSpPr>
            <p:spPr>
              <a:xfrm flipH="1" flipV="1">
                <a:off x="1230408" y="3837875"/>
                <a:ext cx="408234" cy="15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Conector recto 162"/>
              <p:cNvCxnSpPr/>
              <p:nvPr/>
            </p:nvCxnSpPr>
            <p:spPr>
              <a:xfrm flipH="1">
                <a:off x="1200491" y="3559248"/>
                <a:ext cx="103719" cy="2464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Elipse 163"/>
              <p:cNvSpPr/>
              <p:nvPr/>
            </p:nvSpPr>
            <p:spPr>
              <a:xfrm>
                <a:off x="1328068" y="2742588"/>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5" name="Conector recto 164"/>
              <p:cNvCxnSpPr>
                <a:stCxn id="164" idx="4"/>
              </p:cNvCxnSpPr>
              <p:nvPr/>
            </p:nvCxnSpPr>
            <p:spPr>
              <a:xfrm>
                <a:off x="1553914" y="3205296"/>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Conector recto 165"/>
              <p:cNvCxnSpPr/>
              <p:nvPr/>
            </p:nvCxnSpPr>
            <p:spPr>
              <a:xfrm>
                <a:off x="1328068" y="3513768"/>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Conector recto 166"/>
              <p:cNvCxnSpPr/>
              <p:nvPr/>
            </p:nvCxnSpPr>
            <p:spPr>
              <a:xfrm flipH="1">
                <a:off x="1216216" y="3513768"/>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Conector recto 167"/>
              <p:cNvCxnSpPr>
                <a:stCxn id="175" idx="4"/>
              </p:cNvCxnSpPr>
              <p:nvPr/>
            </p:nvCxnSpPr>
            <p:spPr>
              <a:xfrm>
                <a:off x="1779759" y="3559247"/>
                <a:ext cx="121186" cy="626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Conector recto 168"/>
              <p:cNvCxnSpPr/>
              <p:nvPr/>
            </p:nvCxnSpPr>
            <p:spPr>
              <a:xfrm>
                <a:off x="1216216" y="4185797"/>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Conector recto 169"/>
              <p:cNvCxnSpPr/>
              <p:nvPr/>
            </p:nvCxnSpPr>
            <p:spPr>
              <a:xfrm flipH="1">
                <a:off x="1282891" y="4185797"/>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Conector recto 170"/>
              <p:cNvCxnSpPr/>
              <p:nvPr/>
            </p:nvCxnSpPr>
            <p:spPr>
              <a:xfrm>
                <a:off x="1708341" y="4185797"/>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2" name="Elipse 171"/>
              <p:cNvSpPr/>
              <p:nvPr/>
            </p:nvSpPr>
            <p:spPr>
              <a:xfrm>
                <a:off x="1272142" y="346828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3" name="Elipse 172"/>
              <p:cNvSpPr/>
              <p:nvPr/>
            </p:nvSpPr>
            <p:spPr>
              <a:xfrm>
                <a:off x="1134523" y="379239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4" name="Elipse 173"/>
              <p:cNvSpPr/>
              <p:nvPr/>
            </p:nvSpPr>
            <p:spPr>
              <a:xfrm>
                <a:off x="1624600" y="398053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5" name="Elipse 174"/>
              <p:cNvSpPr/>
              <p:nvPr/>
            </p:nvSpPr>
            <p:spPr>
              <a:xfrm>
                <a:off x="1731816" y="346828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6" name="Elipse 175"/>
              <p:cNvSpPr/>
              <p:nvPr/>
            </p:nvSpPr>
            <p:spPr>
              <a:xfrm>
                <a:off x="1886441" y="3817857"/>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7" name="Elipse 176"/>
              <p:cNvSpPr/>
              <p:nvPr/>
            </p:nvSpPr>
            <p:spPr>
              <a:xfrm>
                <a:off x="1425407" y="3977226"/>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17" name="Grupo 216"/>
            <p:cNvGrpSpPr/>
            <p:nvPr/>
          </p:nvGrpSpPr>
          <p:grpSpPr>
            <a:xfrm>
              <a:off x="9835339" y="4258772"/>
              <a:ext cx="684729" cy="2003195"/>
              <a:chOff x="4150471" y="2844188"/>
              <a:chExt cx="684729" cy="2003195"/>
            </a:xfrm>
          </p:grpSpPr>
          <p:cxnSp>
            <p:nvCxnSpPr>
              <p:cNvPr id="178" name="Conector recto 177"/>
              <p:cNvCxnSpPr>
                <a:endCxn id="194" idx="0"/>
              </p:cNvCxnSpPr>
              <p:nvPr/>
            </p:nvCxnSpPr>
            <p:spPr>
              <a:xfrm flipH="1">
                <a:off x="4638337" y="3626441"/>
                <a:ext cx="72665" cy="259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Conector recto 178"/>
              <p:cNvCxnSpPr>
                <a:stCxn id="195" idx="5"/>
                <a:endCxn id="194" idx="5"/>
              </p:cNvCxnSpPr>
              <p:nvPr/>
            </p:nvCxnSpPr>
            <p:spPr>
              <a:xfrm>
                <a:off x="4368485" y="3367135"/>
                <a:ext cx="303752" cy="5967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Conector recto 179"/>
              <p:cNvCxnSpPr>
                <a:stCxn id="192" idx="7"/>
                <a:endCxn id="191" idx="7"/>
              </p:cNvCxnSpPr>
              <p:nvPr/>
            </p:nvCxnSpPr>
            <p:spPr>
              <a:xfrm flipH="1">
                <a:off x="4381213" y="3313035"/>
                <a:ext cx="313006" cy="5942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Conector recto 180"/>
              <p:cNvCxnSpPr/>
              <p:nvPr/>
            </p:nvCxnSpPr>
            <p:spPr>
              <a:xfrm>
                <a:off x="4261801" y="3615367"/>
                <a:ext cx="78931" cy="2919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Elipse 181"/>
              <p:cNvSpPr/>
              <p:nvPr/>
            </p:nvSpPr>
            <p:spPr>
              <a:xfrm>
                <a:off x="4262323" y="2844188"/>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3" name="Conector recto 182"/>
              <p:cNvCxnSpPr>
                <a:stCxn id="182" idx="4"/>
              </p:cNvCxnSpPr>
              <p:nvPr/>
            </p:nvCxnSpPr>
            <p:spPr>
              <a:xfrm>
                <a:off x="4488169" y="3306896"/>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Conector recto 183"/>
              <p:cNvCxnSpPr/>
              <p:nvPr/>
            </p:nvCxnSpPr>
            <p:spPr>
              <a:xfrm>
                <a:off x="4262323" y="3615368"/>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Conector recto 184"/>
              <p:cNvCxnSpPr/>
              <p:nvPr/>
            </p:nvCxnSpPr>
            <p:spPr>
              <a:xfrm flipH="1">
                <a:off x="4150471" y="3615368"/>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Conector recto 185"/>
              <p:cNvCxnSpPr/>
              <p:nvPr/>
            </p:nvCxnSpPr>
            <p:spPr>
              <a:xfrm>
                <a:off x="4714014" y="3615368"/>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Conector recto 186"/>
              <p:cNvCxnSpPr/>
              <p:nvPr/>
            </p:nvCxnSpPr>
            <p:spPr>
              <a:xfrm>
                <a:off x="4150471" y="4287397"/>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Conector recto 187"/>
              <p:cNvCxnSpPr/>
              <p:nvPr/>
            </p:nvCxnSpPr>
            <p:spPr>
              <a:xfrm flipH="1">
                <a:off x="4217146" y="4287397"/>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ector recto 188"/>
              <p:cNvCxnSpPr/>
              <p:nvPr/>
            </p:nvCxnSpPr>
            <p:spPr>
              <a:xfrm>
                <a:off x="4642596" y="4287397"/>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Elipse 189"/>
              <p:cNvSpPr/>
              <p:nvPr/>
            </p:nvSpPr>
            <p:spPr>
              <a:xfrm>
                <a:off x="4206397" y="356988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1" name="Elipse 190"/>
              <p:cNvSpPr/>
              <p:nvPr/>
            </p:nvSpPr>
            <p:spPr>
              <a:xfrm>
                <a:off x="4299370" y="389399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2" name="Elipse 191"/>
              <p:cNvSpPr/>
              <p:nvPr/>
            </p:nvSpPr>
            <p:spPr>
              <a:xfrm>
                <a:off x="4612376" y="329971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3" name="Elipse 192"/>
              <p:cNvSpPr/>
              <p:nvPr/>
            </p:nvSpPr>
            <p:spPr>
              <a:xfrm>
                <a:off x="4666071" y="356988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4" name="Elipse 193"/>
              <p:cNvSpPr/>
              <p:nvPr/>
            </p:nvSpPr>
            <p:spPr>
              <a:xfrm>
                <a:off x="4590394" y="388626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5" name="Elipse 194"/>
              <p:cNvSpPr/>
              <p:nvPr/>
            </p:nvSpPr>
            <p:spPr>
              <a:xfrm>
                <a:off x="4286642" y="328949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18" name="CuadroTexto 217"/>
            <p:cNvSpPr txBox="1"/>
            <p:nvPr/>
          </p:nvSpPr>
          <p:spPr>
            <a:xfrm>
              <a:off x="616553" y="6288545"/>
              <a:ext cx="831061" cy="369332"/>
            </a:xfrm>
            <a:prstGeom prst="rect">
              <a:avLst/>
            </a:prstGeom>
            <a:noFill/>
          </p:spPr>
          <p:txBody>
            <a:bodyPr wrap="none" rtlCol="0">
              <a:spAutoFit/>
            </a:bodyPr>
            <a:lstStyle/>
            <a:p>
              <a:r>
                <a:rPr lang="ca-ES" b="1" dirty="0"/>
                <a:t>PARAR</a:t>
              </a:r>
              <a:endParaRPr lang="es-ES" b="1" dirty="0"/>
            </a:p>
          </p:txBody>
        </p:sp>
        <p:sp>
          <p:nvSpPr>
            <p:cNvPr id="219" name="CuadroTexto 218"/>
            <p:cNvSpPr txBox="1"/>
            <p:nvPr/>
          </p:nvSpPr>
          <p:spPr>
            <a:xfrm>
              <a:off x="2231056" y="6288545"/>
              <a:ext cx="846065" cy="369332"/>
            </a:xfrm>
            <a:prstGeom prst="rect">
              <a:avLst/>
            </a:prstGeom>
            <a:noFill/>
          </p:spPr>
          <p:txBody>
            <a:bodyPr wrap="none" rtlCol="0">
              <a:spAutoFit/>
            </a:bodyPr>
            <a:lstStyle/>
            <a:p>
              <a:r>
                <a:rPr lang="ca-ES" b="1" dirty="0"/>
                <a:t>NORTE</a:t>
              </a:r>
              <a:endParaRPr lang="es-ES" b="1" dirty="0"/>
            </a:p>
          </p:txBody>
        </p:sp>
        <p:sp>
          <p:nvSpPr>
            <p:cNvPr id="220" name="CuadroTexto 219"/>
            <p:cNvSpPr txBox="1"/>
            <p:nvPr/>
          </p:nvSpPr>
          <p:spPr>
            <a:xfrm>
              <a:off x="4043953" y="6276567"/>
              <a:ext cx="574196" cy="369332"/>
            </a:xfrm>
            <a:prstGeom prst="rect">
              <a:avLst/>
            </a:prstGeom>
            <a:noFill/>
          </p:spPr>
          <p:txBody>
            <a:bodyPr wrap="none" rtlCol="0">
              <a:spAutoFit/>
            </a:bodyPr>
            <a:lstStyle/>
            <a:p>
              <a:r>
                <a:rPr lang="ca-ES" b="1" dirty="0"/>
                <a:t>SUR</a:t>
              </a:r>
              <a:endParaRPr lang="es-ES" b="1" dirty="0"/>
            </a:p>
          </p:txBody>
        </p:sp>
        <p:sp>
          <p:nvSpPr>
            <p:cNvPr id="224" name="CuadroTexto 223"/>
            <p:cNvSpPr txBox="1"/>
            <p:nvPr/>
          </p:nvSpPr>
          <p:spPr>
            <a:xfrm>
              <a:off x="5484287" y="6286084"/>
              <a:ext cx="627416" cy="369332"/>
            </a:xfrm>
            <a:prstGeom prst="rect">
              <a:avLst/>
            </a:prstGeom>
            <a:noFill/>
          </p:spPr>
          <p:txBody>
            <a:bodyPr wrap="none" rtlCol="0">
              <a:spAutoFit/>
            </a:bodyPr>
            <a:lstStyle/>
            <a:p>
              <a:r>
                <a:rPr lang="ca-ES" b="1" dirty="0"/>
                <a:t>ESTE</a:t>
              </a:r>
              <a:endParaRPr lang="es-ES" b="1" dirty="0"/>
            </a:p>
          </p:txBody>
        </p:sp>
        <p:sp>
          <p:nvSpPr>
            <p:cNvPr id="225" name="CuadroTexto 224"/>
            <p:cNvSpPr txBox="1"/>
            <p:nvPr/>
          </p:nvSpPr>
          <p:spPr>
            <a:xfrm>
              <a:off x="7001356" y="6286084"/>
              <a:ext cx="782907" cy="369332"/>
            </a:xfrm>
            <a:prstGeom prst="rect">
              <a:avLst/>
            </a:prstGeom>
            <a:noFill/>
          </p:spPr>
          <p:txBody>
            <a:bodyPr wrap="none" rtlCol="0">
              <a:spAutoFit/>
            </a:bodyPr>
            <a:lstStyle/>
            <a:p>
              <a:r>
                <a:rPr lang="ca-ES" b="1" dirty="0"/>
                <a:t>OESTE</a:t>
              </a:r>
              <a:endParaRPr lang="es-ES" b="1" dirty="0"/>
            </a:p>
          </p:txBody>
        </p:sp>
        <p:sp>
          <p:nvSpPr>
            <p:cNvPr id="226" name="CuadroTexto 225"/>
            <p:cNvSpPr txBox="1"/>
            <p:nvPr/>
          </p:nvSpPr>
          <p:spPr>
            <a:xfrm>
              <a:off x="8384812" y="6276252"/>
              <a:ext cx="737061" cy="369332"/>
            </a:xfrm>
            <a:prstGeom prst="rect">
              <a:avLst/>
            </a:prstGeom>
            <a:noFill/>
          </p:spPr>
          <p:txBody>
            <a:bodyPr wrap="none" rtlCol="0">
              <a:spAutoFit/>
            </a:bodyPr>
            <a:lstStyle/>
            <a:p>
              <a:r>
                <a:rPr lang="ca-ES" b="1" dirty="0"/>
                <a:t>DROP</a:t>
              </a:r>
              <a:endParaRPr lang="es-ES" b="1" dirty="0"/>
            </a:p>
          </p:txBody>
        </p:sp>
        <p:sp>
          <p:nvSpPr>
            <p:cNvPr id="227" name="CuadroTexto 226"/>
            <p:cNvSpPr txBox="1"/>
            <p:nvPr/>
          </p:nvSpPr>
          <p:spPr>
            <a:xfrm>
              <a:off x="9617799" y="6263837"/>
              <a:ext cx="1111394" cy="369332"/>
            </a:xfrm>
            <a:prstGeom prst="rect">
              <a:avLst/>
            </a:prstGeom>
            <a:noFill/>
          </p:spPr>
          <p:txBody>
            <a:bodyPr wrap="none" rtlCol="0">
              <a:spAutoFit/>
            </a:bodyPr>
            <a:lstStyle/>
            <a:p>
              <a:r>
                <a:rPr lang="ca-ES" b="1" dirty="0"/>
                <a:t>RETORNA</a:t>
              </a:r>
              <a:endParaRPr lang="es-ES" b="1" dirty="0"/>
            </a:p>
          </p:txBody>
        </p:sp>
      </p:grpSp>
      <p:cxnSp>
        <p:nvCxnSpPr>
          <p:cNvPr id="353" name="Conector recto 352"/>
          <p:cNvCxnSpPr/>
          <p:nvPr/>
        </p:nvCxnSpPr>
        <p:spPr>
          <a:xfrm>
            <a:off x="2869341" y="1667899"/>
            <a:ext cx="262050" cy="200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Conector recto 353"/>
          <p:cNvCxnSpPr/>
          <p:nvPr/>
        </p:nvCxnSpPr>
        <p:spPr>
          <a:xfrm flipV="1">
            <a:off x="2728195" y="1862346"/>
            <a:ext cx="377874" cy="122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Conector recto 354"/>
          <p:cNvCxnSpPr>
            <a:stCxn id="367" idx="1"/>
          </p:cNvCxnSpPr>
          <p:nvPr/>
        </p:nvCxnSpPr>
        <p:spPr>
          <a:xfrm flipH="1" flipV="1">
            <a:off x="2043045" y="1792278"/>
            <a:ext cx="177602" cy="1779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Conector recto 355"/>
          <p:cNvCxnSpPr/>
          <p:nvPr/>
        </p:nvCxnSpPr>
        <p:spPr>
          <a:xfrm flipH="1">
            <a:off x="2055246" y="1635233"/>
            <a:ext cx="343710" cy="122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7" name="Elipse 356"/>
          <p:cNvSpPr/>
          <p:nvPr/>
        </p:nvSpPr>
        <p:spPr>
          <a:xfrm>
            <a:off x="2394642" y="867156"/>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58" name="Conector recto 357"/>
          <p:cNvCxnSpPr>
            <a:stCxn id="357" idx="4"/>
          </p:cNvCxnSpPr>
          <p:nvPr/>
        </p:nvCxnSpPr>
        <p:spPr>
          <a:xfrm>
            <a:off x="2620488" y="1329864"/>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Conector recto 358"/>
          <p:cNvCxnSpPr/>
          <p:nvPr/>
        </p:nvCxnSpPr>
        <p:spPr>
          <a:xfrm>
            <a:off x="2394642" y="1638336"/>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Conector recto 359"/>
          <p:cNvCxnSpPr/>
          <p:nvPr/>
        </p:nvCxnSpPr>
        <p:spPr>
          <a:xfrm flipH="1">
            <a:off x="2282790" y="1638336"/>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Conector recto 360"/>
          <p:cNvCxnSpPr/>
          <p:nvPr/>
        </p:nvCxnSpPr>
        <p:spPr>
          <a:xfrm>
            <a:off x="2846333" y="1638336"/>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Conector recto 361"/>
          <p:cNvCxnSpPr/>
          <p:nvPr/>
        </p:nvCxnSpPr>
        <p:spPr>
          <a:xfrm>
            <a:off x="2282790" y="2310365"/>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Conector recto 362"/>
          <p:cNvCxnSpPr/>
          <p:nvPr/>
        </p:nvCxnSpPr>
        <p:spPr>
          <a:xfrm flipH="1">
            <a:off x="2349465" y="2310365"/>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Conector recto 363"/>
          <p:cNvCxnSpPr/>
          <p:nvPr/>
        </p:nvCxnSpPr>
        <p:spPr>
          <a:xfrm>
            <a:off x="2774915" y="2310365"/>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5" name="Elipse 364"/>
          <p:cNvSpPr/>
          <p:nvPr/>
        </p:nvSpPr>
        <p:spPr>
          <a:xfrm>
            <a:off x="2338716" y="159285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6" name="Elipse 365"/>
          <p:cNvSpPr/>
          <p:nvPr/>
        </p:nvSpPr>
        <p:spPr>
          <a:xfrm>
            <a:off x="1983445" y="172784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7" name="Elipse 366"/>
          <p:cNvSpPr/>
          <p:nvPr/>
        </p:nvSpPr>
        <p:spPr>
          <a:xfrm>
            <a:off x="2206605" y="1956910"/>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8" name="Elipse 367"/>
          <p:cNvSpPr/>
          <p:nvPr/>
        </p:nvSpPr>
        <p:spPr>
          <a:xfrm>
            <a:off x="2798390" y="1592852"/>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9" name="Elipse 368"/>
          <p:cNvSpPr/>
          <p:nvPr/>
        </p:nvSpPr>
        <p:spPr>
          <a:xfrm>
            <a:off x="2665843" y="1960506"/>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0" name="Elipse 369"/>
          <p:cNvSpPr/>
          <p:nvPr/>
        </p:nvSpPr>
        <p:spPr>
          <a:xfrm>
            <a:off x="3070428" y="1823158"/>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35" name="Conector recto 334"/>
          <p:cNvCxnSpPr/>
          <p:nvPr/>
        </p:nvCxnSpPr>
        <p:spPr>
          <a:xfrm>
            <a:off x="1189368" y="1611004"/>
            <a:ext cx="316390" cy="1736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Conector recto 335"/>
          <p:cNvCxnSpPr/>
          <p:nvPr/>
        </p:nvCxnSpPr>
        <p:spPr>
          <a:xfrm flipH="1">
            <a:off x="1492095" y="1429398"/>
            <a:ext cx="179670" cy="340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Conector recto 336"/>
          <p:cNvCxnSpPr/>
          <p:nvPr/>
        </p:nvCxnSpPr>
        <p:spPr>
          <a:xfrm flipV="1">
            <a:off x="993031" y="1528373"/>
            <a:ext cx="358118" cy="304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Conector recto 337"/>
          <p:cNvCxnSpPr>
            <a:stCxn id="347" idx="5"/>
          </p:cNvCxnSpPr>
          <p:nvPr/>
        </p:nvCxnSpPr>
        <p:spPr>
          <a:xfrm>
            <a:off x="751473" y="1636551"/>
            <a:ext cx="251243" cy="157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9" name="Elipse 338"/>
          <p:cNvSpPr/>
          <p:nvPr/>
        </p:nvSpPr>
        <p:spPr>
          <a:xfrm>
            <a:off x="725556" y="833212"/>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40" name="Conector recto 339"/>
          <p:cNvCxnSpPr>
            <a:stCxn id="339" idx="4"/>
          </p:cNvCxnSpPr>
          <p:nvPr/>
        </p:nvCxnSpPr>
        <p:spPr>
          <a:xfrm>
            <a:off x="951402" y="1295920"/>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Conector recto 340"/>
          <p:cNvCxnSpPr/>
          <p:nvPr/>
        </p:nvCxnSpPr>
        <p:spPr>
          <a:xfrm>
            <a:off x="725556" y="1604392"/>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Conector recto 341"/>
          <p:cNvCxnSpPr/>
          <p:nvPr/>
        </p:nvCxnSpPr>
        <p:spPr>
          <a:xfrm flipH="1">
            <a:off x="613704" y="1604392"/>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Conector recto 342"/>
          <p:cNvCxnSpPr/>
          <p:nvPr/>
        </p:nvCxnSpPr>
        <p:spPr>
          <a:xfrm>
            <a:off x="1177247" y="1604392"/>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Conector recto 343"/>
          <p:cNvCxnSpPr/>
          <p:nvPr/>
        </p:nvCxnSpPr>
        <p:spPr>
          <a:xfrm>
            <a:off x="613704" y="2276421"/>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Conector recto 344"/>
          <p:cNvCxnSpPr/>
          <p:nvPr/>
        </p:nvCxnSpPr>
        <p:spPr>
          <a:xfrm flipH="1">
            <a:off x="680379" y="2276421"/>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Conector recto 345"/>
          <p:cNvCxnSpPr/>
          <p:nvPr/>
        </p:nvCxnSpPr>
        <p:spPr>
          <a:xfrm>
            <a:off x="1105829" y="2276421"/>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7" name="Elipse 346"/>
          <p:cNvSpPr/>
          <p:nvPr/>
        </p:nvSpPr>
        <p:spPr>
          <a:xfrm>
            <a:off x="669630" y="1558909"/>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8" name="Elipse 347"/>
          <p:cNvSpPr/>
          <p:nvPr/>
        </p:nvSpPr>
        <p:spPr>
          <a:xfrm>
            <a:off x="965691" y="1777528"/>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9" name="Elipse 348"/>
          <p:cNvSpPr/>
          <p:nvPr/>
        </p:nvSpPr>
        <p:spPr>
          <a:xfrm>
            <a:off x="1327022" y="147613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0" name="Elipse 349"/>
          <p:cNvSpPr/>
          <p:nvPr/>
        </p:nvSpPr>
        <p:spPr>
          <a:xfrm>
            <a:off x="1129304" y="1558908"/>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1" name="Elipse 350"/>
          <p:cNvSpPr/>
          <p:nvPr/>
        </p:nvSpPr>
        <p:spPr>
          <a:xfrm>
            <a:off x="1472444" y="1723456"/>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2" name="Elipse 351"/>
          <p:cNvSpPr/>
          <p:nvPr/>
        </p:nvSpPr>
        <p:spPr>
          <a:xfrm>
            <a:off x="1622505" y="1398439"/>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33" name="Grupo 232"/>
          <p:cNvGrpSpPr/>
          <p:nvPr/>
        </p:nvGrpSpPr>
        <p:grpSpPr>
          <a:xfrm>
            <a:off x="6676929" y="810615"/>
            <a:ext cx="1366464" cy="2048677"/>
            <a:chOff x="4428776" y="207906"/>
            <a:chExt cx="1366464" cy="2048677"/>
          </a:xfrm>
        </p:grpSpPr>
        <p:cxnSp>
          <p:nvCxnSpPr>
            <p:cNvPr id="317" name="Conector recto 316"/>
            <p:cNvCxnSpPr/>
            <p:nvPr/>
          </p:nvCxnSpPr>
          <p:spPr>
            <a:xfrm flipV="1">
              <a:off x="5309768" y="702773"/>
              <a:ext cx="252314" cy="2933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Conector recto 317"/>
            <p:cNvCxnSpPr/>
            <p:nvPr/>
          </p:nvCxnSpPr>
          <p:spPr>
            <a:xfrm flipV="1">
              <a:off x="5588475" y="298869"/>
              <a:ext cx="149298" cy="3681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9" name="Elipse 318"/>
            <p:cNvSpPr/>
            <p:nvPr/>
          </p:nvSpPr>
          <p:spPr>
            <a:xfrm>
              <a:off x="4850406" y="253388"/>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20" name="Conector recto 319"/>
            <p:cNvCxnSpPr>
              <a:stCxn id="319" idx="4"/>
            </p:cNvCxnSpPr>
            <p:nvPr/>
          </p:nvCxnSpPr>
          <p:spPr>
            <a:xfrm>
              <a:off x="5076252" y="716096"/>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Conector recto 320"/>
            <p:cNvCxnSpPr/>
            <p:nvPr/>
          </p:nvCxnSpPr>
          <p:spPr>
            <a:xfrm>
              <a:off x="4850406" y="1024568"/>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Conector recto 321"/>
            <p:cNvCxnSpPr/>
            <p:nvPr/>
          </p:nvCxnSpPr>
          <p:spPr>
            <a:xfrm flipH="1">
              <a:off x="4738554" y="1024568"/>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Conector recto 322"/>
            <p:cNvCxnSpPr/>
            <p:nvPr/>
          </p:nvCxnSpPr>
          <p:spPr>
            <a:xfrm>
              <a:off x="5302097" y="1024568"/>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Conector recto 323"/>
            <p:cNvCxnSpPr/>
            <p:nvPr/>
          </p:nvCxnSpPr>
          <p:spPr>
            <a:xfrm>
              <a:off x="4738554" y="1696597"/>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Conector recto 324"/>
            <p:cNvCxnSpPr/>
            <p:nvPr/>
          </p:nvCxnSpPr>
          <p:spPr>
            <a:xfrm flipH="1">
              <a:off x="4805229" y="1696597"/>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Conector recto 325"/>
            <p:cNvCxnSpPr/>
            <p:nvPr/>
          </p:nvCxnSpPr>
          <p:spPr>
            <a:xfrm>
              <a:off x="5230679" y="1696597"/>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7" name="Elipse 326"/>
            <p:cNvSpPr/>
            <p:nvPr/>
          </p:nvSpPr>
          <p:spPr>
            <a:xfrm>
              <a:off x="5254154" y="97908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8" name="Elipse 327"/>
            <p:cNvSpPr/>
            <p:nvPr/>
          </p:nvSpPr>
          <p:spPr>
            <a:xfrm>
              <a:off x="5532884" y="625132"/>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9" name="Elipse 328"/>
            <p:cNvSpPr/>
            <p:nvPr/>
          </p:nvSpPr>
          <p:spPr>
            <a:xfrm>
              <a:off x="5699355" y="207906"/>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30" name="Conector recto 329"/>
            <p:cNvCxnSpPr>
              <a:stCxn id="334" idx="0"/>
            </p:cNvCxnSpPr>
            <p:nvPr/>
          </p:nvCxnSpPr>
          <p:spPr>
            <a:xfrm flipV="1">
              <a:off x="4476719" y="1338182"/>
              <a:ext cx="161618" cy="2674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Conector recto 330"/>
            <p:cNvCxnSpPr>
              <a:endCxn id="333" idx="7"/>
            </p:cNvCxnSpPr>
            <p:nvPr/>
          </p:nvCxnSpPr>
          <p:spPr>
            <a:xfrm flipH="1">
              <a:off x="4677767" y="1000752"/>
              <a:ext cx="192932" cy="3157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2" name="Elipse 331"/>
            <p:cNvSpPr/>
            <p:nvPr/>
          </p:nvSpPr>
          <p:spPr>
            <a:xfrm>
              <a:off x="4822443" y="97908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3" name="Elipse 332"/>
            <p:cNvSpPr/>
            <p:nvPr/>
          </p:nvSpPr>
          <p:spPr>
            <a:xfrm>
              <a:off x="4595924" y="130319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4" name="Elipse 333"/>
            <p:cNvSpPr/>
            <p:nvPr/>
          </p:nvSpPr>
          <p:spPr>
            <a:xfrm>
              <a:off x="4428776" y="160563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234" name="Conector recto 233"/>
          <p:cNvCxnSpPr/>
          <p:nvPr/>
        </p:nvCxnSpPr>
        <p:spPr>
          <a:xfrm flipH="1" flipV="1">
            <a:off x="5185175" y="890934"/>
            <a:ext cx="103443" cy="380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Conector recto 234"/>
          <p:cNvCxnSpPr/>
          <p:nvPr/>
        </p:nvCxnSpPr>
        <p:spPr>
          <a:xfrm flipH="1" flipV="1">
            <a:off x="5268555" y="1271025"/>
            <a:ext cx="268895" cy="321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6" name="Elipse 235"/>
          <p:cNvSpPr/>
          <p:nvPr/>
        </p:nvSpPr>
        <p:spPr>
          <a:xfrm>
            <a:off x="5545121" y="845453"/>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37" name="Conector recto 236"/>
          <p:cNvCxnSpPr>
            <a:stCxn id="236" idx="4"/>
          </p:cNvCxnSpPr>
          <p:nvPr/>
        </p:nvCxnSpPr>
        <p:spPr>
          <a:xfrm>
            <a:off x="5770967" y="1308161"/>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Conector recto 237"/>
          <p:cNvCxnSpPr/>
          <p:nvPr/>
        </p:nvCxnSpPr>
        <p:spPr>
          <a:xfrm>
            <a:off x="5545121" y="1616633"/>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Conector recto 238"/>
          <p:cNvCxnSpPr/>
          <p:nvPr/>
        </p:nvCxnSpPr>
        <p:spPr>
          <a:xfrm flipH="1">
            <a:off x="5433269" y="1616633"/>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Conector recto 239"/>
          <p:cNvCxnSpPr/>
          <p:nvPr/>
        </p:nvCxnSpPr>
        <p:spPr>
          <a:xfrm>
            <a:off x="5996812" y="1616633"/>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Conector recto 240"/>
          <p:cNvCxnSpPr/>
          <p:nvPr/>
        </p:nvCxnSpPr>
        <p:spPr>
          <a:xfrm>
            <a:off x="5433269" y="2288662"/>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Conector recto 241"/>
          <p:cNvCxnSpPr/>
          <p:nvPr/>
        </p:nvCxnSpPr>
        <p:spPr>
          <a:xfrm flipH="1">
            <a:off x="5499944" y="2288662"/>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Conector recto 242"/>
          <p:cNvCxnSpPr/>
          <p:nvPr/>
        </p:nvCxnSpPr>
        <p:spPr>
          <a:xfrm>
            <a:off x="5925394" y="2288662"/>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4" name="Elipse 243"/>
          <p:cNvSpPr/>
          <p:nvPr/>
        </p:nvSpPr>
        <p:spPr>
          <a:xfrm>
            <a:off x="5489195" y="1571150"/>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5" name="Elipse 244"/>
          <p:cNvSpPr/>
          <p:nvPr/>
        </p:nvSpPr>
        <p:spPr>
          <a:xfrm>
            <a:off x="5234342" y="1217198"/>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6" name="Elipse 245"/>
          <p:cNvSpPr/>
          <p:nvPr/>
        </p:nvSpPr>
        <p:spPr>
          <a:xfrm>
            <a:off x="5127707" y="799971"/>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47" name="Grupo 246"/>
          <p:cNvGrpSpPr/>
          <p:nvPr/>
        </p:nvGrpSpPr>
        <p:grpSpPr>
          <a:xfrm>
            <a:off x="3818292" y="841400"/>
            <a:ext cx="904052" cy="2003195"/>
            <a:chOff x="3884676" y="4183646"/>
            <a:chExt cx="904052" cy="2003195"/>
          </a:xfrm>
        </p:grpSpPr>
        <p:grpSp>
          <p:nvGrpSpPr>
            <p:cNvPr id="298" name="Grupo 297"/>
            <p:cNvGrpSpPr/>
            <p:nvPr/>
          </p:nvGrpSpPr>
          <p:grpSpPr>
            <a:xfrm>
              <a:off x="3915500" y="4183646"/>
              <a:ext cx="873228" cy="2003195"/>
              <a:chOff x="8691502" y="253388"/>
              <a:chExt cx="873228" cy="2003195"/>
            </a:xfrm>
          </p:grpSpPr>
          <p:cxnSp>
            <p:nvCxnSpPr>
              <p:cNvPr id="300" name="Conector recto 299"/>
              <p:cNvCxnSpPr>
                <a:endCxn id="315" idx="4"/>
              </p:cNvCxnSpPr>
              <p:nvPr/>
            </p:nvCxnSpPr>
            <p:spPr>
              <a:xfrm flipV="1">
                <a:off x="9341237" y="702772"/>
                <a:ext cx="175551" cy="2933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Conector recto 300"/>
              <p:cNvCxnSpPr>
                <a:endCxn id="316" idx="6"/>
              </p:cNvCxnSpPr>
              <p:nvPr/>
            </p:nvCxnSpPr>
            <p:spPr>
              <a:xfrm flipH="1" flipV="1">
                <a:off x="8999669" y="334599"/>
                <a:ext cx="504823" cy="320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Conector recto 301"/>
              <p:cNvCxnSpPr>
                <a:stCxn id="299" idx="6"/>
                <a:endCxn id="313" idx="3"/>
              </p:cNvCxnSpPr>
              <p:nvPr/>
            </p:nvCxnSpPr>
            <p:spPr>
              <a:xfrm flipV="1">
                <a:off x="8756563" y="376511"/>
                <a:ext cx="447217" cy="294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Conector recto 302"/>
              <p:cNvCxnSpPr>
                <a:stCxn id="312" idx="0"/>
              </p:cNvCxnSpPr>
              <p:nvPr/>
            </p:nvCxnSpPr>
            <p:spPr>
              <a:xfrm flipH="1" flipV="1">
                <a:off x="8691502" y="669399"/>
                <a:ext cx="182390" cy="3096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Elipse 303"/>
              <p:cNvSpPr/>
              <p:nvPr/>
            </p:nvSpPr>
            <p:spPr>
              <a:xfrm>
                <a:off x="8881875" y="253388"/>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05" name="Conector recto 304"/>
              <p:cNvCxnSpPr>
                <a:stCxn id="304" idx="4"/>
              </p:cNvCxnSpPr>
              <p:nvPr/>
            </p:nvCxnSpPr>
            <p:spPr>
              <a:xfrm>
                <a:off x="9107721" y="716096"/>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Conector recto 305"/>
              <p:cNvCxnSpPr/>
              <p:nvPr/>
            </p:nvCxnSpPr>
            <p:spPr>
              <a:xfrm>
                <a:off x="8881875" y="1024568"/>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Conector recto 306"/>
              <p:cNvCxnSpPr/>
              <p:nvPr/>
            </p:nvCxnSpPr>
            <p:spPr>
              <a:xfrm flipH="1">
                <a:off x="8770023" y="1024568"/>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Conector recto 307"/>
              <p:cNvCxnSpPr/>
              <p:nvPr/>
            </p:nvCxnSpPr>
            <p:spPr>
              <a:xfrm>
                <a:off x="9333566" y="1024568"/>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Conector recto 308"/>
              <p:cNvCxnSpPr/>
              <p:nvPr/>
            </p:nvCxnSpPr>
            <p:spPr>
              <a:xfrm>
                <a:off x="8770023" y="1696597"/>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Conector recto 309"/>
              <p:cNvCxnSpPr/>
              <p:nvPr/>
            </p:nvCxnSpPr>
            <p:spPr>
              <a:xfrm flipH="1">
                <a:off x="8836698" y="1696597"/>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Conector recto 310"/>
              <p:cNvCxnSpPr/>
              <p:nvPr/>
            </p:nvCxnSpPr>
            <p:spPr>
              <a:xfrm>
                <a:off x="9262148" y="1696597"/>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2" name="Elipse 311"/>
              <p:cNvSpPr/>
              <p:nvPr/>
            </p:nvSpPr>
            <p:spPr>
              <a:xfrm>
                <a:off x="8825949" y="97908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3" name="Elipse 312"/>
              <p:cNvSpPr/>
              <p:nvPr/>
            </p:nvSpPr>
            <p:spPr>
              <a:xfrm>
                <a:off x="9189738" y="298869"/>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4" name="Elipse 313"/>
              <p:cNvSpPr/>
              <p:nvPr/>
            </p:nvSpPr>
            <p:spPr>
              <a:xfrm>
                <a:off x="9285623" y="97908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5" name="Elipse 314"/>
              <p:cNvSpPr/>
              <p:nvPr/>
            </p:nvSpPr>
            <p:spPr>
              <a:xfrm>
                <a:off x="9468845" y="611809"/>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6" name="Elipse 315"/>
              <p:cNvSpPr/>
              <p:nvPr/>
            </p:nvSpPr>
            <p:spPr>
              <a:xfrm>
                <a:off x="8903784" y="289117"/>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9" name="Elipse 298"/>
            <p:cNvSpPr/>
            <p:nvPr/>
          </p:nvSpPr>
          <p:spPr>
            <a:xfrm>
              <a:off x="3884676" y="4555338"/>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248" name="Conector recto 247"/>
          <p:cNvCxnSpPr>
            <a:endCxn id="251" idx="1"/>
          </p:cNvCxnSpPr>
          <p:nvPr/>
        </p:nvCxnSpPr>
        <p:spPr>
          <a:xfrm>
            <a:off x="5975214" y="1599820"/>
            <a:ext cx="257517" cy="3554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Conector recto 248"/>
          <p:cNvCxnSpPr>
            <a:stCxn id="252" idx="5"/>
            <a:endCxn id="251" idx="5"/>
          </p:cNvCxnSpPr>
          <p:nvPr/>
        </p:nvCxnSpPr>
        <p:spPr>
          <a:xfrm flipH="1" flipV="1">
            <a:off x="6300532" y="2019557"/>
            <a:ext cx="168963" cy="2707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0" name="Elipse 249"/>
          <p:cNvSpPr/>
          <p:nvPr/>
        </p:nvSpPr>
        <p:spPr>
          <a:xfrm>
            <a:off x="5933889" y="1582817"/>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1" name="Elipse 250"/>
          <p:cNvSpPr/>
          <p:nvPr/>
        </p:nvSpPr>
        <p:spPr>
          <a:xfrm>
            <a:off x="6218689" y="1941915"/>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2" name="Elipse 251"/>
          <p:cNvSpPr/>
          <p:nvPr/>
        </p:nvSpPr>
        <p:spPr>
          <a:xfrm>
            <a:off x="6387652" y="2212657"/>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53" name="Grupo 252"/>
          <p:cNvGrpSpPr/>
          <p:nvPr/>
        </p:nvGrpSpPr>
        <p:grpSpPr>
          <a:xfrm>
            <a:off x="8302258" y="872458"/>
            <a:ext cx="847803" cy="2003195"/>
            <a:chOff x="1134523" y="2742588"/>
            <a:chExt cx="847803" cy="2003195"/>
          </a:xfrm>
        </p:grpSpPr>
        <p:cxnSp>
          <p:nvCxnSpPr>
            <p:cNvPr id="280" name="Conector recto 279"/>
            <p:cNvCxnSpPr/>
            <p:nvPr/>
          </p:nvCxnSpPr>
          <p:spPr>
            <a:xfrm>
              <a:off x="1789830" y="3550911"/>
              <a:ext cx="120724" cy="2719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Conector recto 280"/>
            <p:cNvCxnSpPr/>
            <p:nvPr/>
          </p:nvCxnSpPr>
          <p:spPr>
            <a:xfrm flipV="1">
              <a:off x="1485586" y="3863338"/>
              <a:ext cx="461034" cy="159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Conector recto 281"/>
            <p:cNvCxnSpPr>
              <a:stCxn id="294" idx="1"/>
              <a:endCxn id="293" idx="6"/>
            </p:cNvCxnSpPr>
            <p:nvPr/>
          </p:nvCxnSpPr>
          <p:spPr>
            <a:xfrm flipH="1" flipV="1">
              <a:off x="1230408" y="3837875"/>
              <a:ext cx="408234" cy="1559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Conector recto 282"/>
            <p:cNvCxnSpPr/>
            <p:nvPr/>
          </p:nvCxnSpPr>
          <p:spPr>
            <a:xfrm flipH="1">
              <a:off x="1200491" y="3559248"/>
              <a:ext cx="103719" cy="2464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Elipse 283"/>
            <p:cNvSpPr/>
            <p:nvPr/>
          </p:nvSpPr>
          <p:spPr>
            <a:xfrm>
              <a:off x="1328068" y="2742588"/>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85" name="Conector recto 284"/>
            <p:cNvCxnSpPr>
              <a:stCxn id="284" idx="4"/>
            </p:cNvCxnSpPr>
            <p:nvPr/>
          </p:nvCxnSpPr>
          <p:spPr>
            <a:xfrm>
              <a:off x="1553914" y="3205296"/>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Conector recto 285"/>
            <p:cNvCxnSpPr/>
            <p:nvPr/>
          </p:nvCxnSpPr>
          <p:spPr>
            <a:xfrm>
              <a:off x="1328068" y="3513768"/>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Conector recto 286"/>
            <p:cNvCxnSpPr/>
            <p:nvPr/>
          </p:nvCxnSpPr>
          <p:spPr>
            <a:xfrm flipH="1">
              <a:off x="1216216" y="3513768"/>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Conector recto 287"/>
            <p:cNvCxnSpPr>
              <a:stCxn id="295" idx="4"/>
            </p:cNvCxnSpPr>
            <p:nvPr/>
          </p:nvCxnSpPr>
          <p:spPr>
            <a:xfrm>
              <a:off x="1779759" y="3559247"/>
              <a:ext cx="121186" cy="626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Conector recto 288"/>
            <p:cNvCxnSpPr/>
            <p:nvPr/>
          </p:nvCxnSpPr>
          <p:spPr>
            <a:xfrm>
              <a:off x="1216216" y="4185797"/>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Conector recto 289"/>
            <p:cNvCxnSpPr/>
            <p:nvPr/>
          </p:nvCxnSpPr>
          <p:spPr>
            <a:xfrm flipH="1">
              <a:off x="1282891" y="4185797"/>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Conector recto 290"/>
            <p:cNvCxnSpPr/>
            <p:nvPr/>
          </p:nvCxnSpPr>
          <p:spPr>
            <a:xfrm>
              <a:off x="1708341" y="4185797"/>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2" name="Elipse 291"/>
            <p:cNvSpPr/>
            <p:nvPr/>
          </p:nvSpPr>
          <p:spPr>
            <a:xfrm>
              <a:off x="1272142" y="346828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3" name="Elipse 292"/>
            <p:cNvSpPr/>
            <p:nvPr/>
          </p:nvSpPr>
          <p:spPr>
            <a:xfrm>
              <a:off x="1134523" y="379239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4" name="Elipse 293"/>
            <p:cNvSpPr/>
            <p:nvPr/>
          </p:nvSpPr>
          <p:spPr>
            <a:xfrm>
              <a:off x="1624600" y="398053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5" name="Elipse 294"/>
            <p:cNvSpPr/>
            <p:nvPr/>
          </p:nvSpPr>
          <p:spPr>
            <a:xfrm>
              <a:off x="1731816" y="346828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6" name="Elipse 295"/>
            <p:cNvSpPr/>
            <p:nvPr/>
          </p:nvSpPr>
          <p:spPr>
            <a:xfrm>
              <a:off x="1886441" y="3817857"/>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7" name="Elipse 296"/>
            <p:cNvSpPr/>
            <p:nvPr/>
          </p:nvSpPr>
          <p:spPr>
            <a:xfrm>
              <a:off x="1425407" y="3977226"/>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54" name="Grupo 253"/>
          <p:cNvGrpSpPr/>
          <p:nvPr/>
        </p:nvGrpSpPr>
        <p:grpSpPr>
          <a:xfrm>
            <a:off x="9768955" y="872458"/>
            <a:ext cx="684729" cy="2003195"/>
            <a:chOff x="4150471" y="2844188"/>
            <a:chExt cx="684729" cy="2003195"/>
          </a:xfrm>
        </p:grpSpPr>
        <p:cxnSp>
          <p:nvCxnSpPr>
            <p:cNvPr id="262" name="Conector recto 261"/>
            <p:cNvCxnSpPr>
              <a:endCxn id="278" idx="0"/>
            </p:cNvCxnSpPr>
            <p:nvPr/>
          </p:nvCxnSpPr>
          <p:spPr>
            <a:xfrm flipH="1">
              <a:off x="4638337" y="3626441"/>
              <a:ext cx="72665" cy="259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Conector recto 262"/>
            <p:cNvCxnSpPr>
              <a:stCxn id="279" idx="5"/>
              <a:endCxn id="278" idx="5"/>
            </p:cNvCxnSpPr>
            <p:nvPr/>
          </p:nvCxnSpPr>
          <p:spPr>
            <a:xfrm>
              <a:off x="4368485" y="3367135"/>
              <a:ext cx="303752" cy="5967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Conector recto 263"/>
            <p:cNvCxnSpPr>
              <a:stCxn id="276" idx="7"/>
              <a:endCxn id="275" idx="7"/>
            </p:cNvCxnSpPr>
            <p:nvPr/>
          </p:nvCxnSpPr>
          <p:spPr>
            <a:xfrm flipH="1">
              <a:off x="4381213" y="3313035"/>
              <a:ext cx="313006" cy="5942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Conector recto 264"/>
            <p:cNvCxnSpPr/>
            <p:nvPr/>
          </p:nvCxnSpPr>
          <p:spPr>
            <a:xfrm>
              <a:off x="4261801" y="3615367"/>
              <a:ext cx="78931" cy="2919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Elipse 265"/>
            <p:cNvSpPr/>
            <p:nvPr/>
          </p:nvSpPr>
          <p:spPr>
            <a:xfrm>
              <a:off x="4262323" y="2844188"/>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7" name="Conector recto 266"/>
            <p:cNvCxnSpPr>
              <a:stCxn id="266" idx="4"/>
            </p:cNvCxnSpPr>
            <p:nvPr/>
          </p:nvCxnSpPr>
          <p:spPr>
            <a:xfrm>
              <a:off x="4488169" y="3306896"/>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Conector recto 267"/>
            <p:cNvCxnSpPr/>
            <p:nvPr/>
          </p:nvCxnSpPr>
          <p:spPr>
            <a:xfrm>
              <a:off x="4262323" y="3615368"/>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Conector recto 268"/>
            <p:cNvCxnSpPr/>
            <p:nvPr/>
          </p:nvCxnSpPr>
          <p:spPr>
            <a:xfrm flipH="1">
              <a:off x="4150471" y="3615368"/>
              <a:ext cx="111852"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Conector recto 269"/>
            <p:cNvCxnSpPr/>
            <p:nvPr/>
          </p:nvCxnSpPr>
          <p:spPr>
            <a:xfrm>
              <a:off x="4714014" y="3615368"/>
              <a:ext cx="121186" cy="672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Conector recto 270"/>
            <p:cNvCxnSpPr/>
            <p:nvPr/>
          </p:nvCxnSpPr>
          <p:spPr>
            <a:xfrm>
              <a:off x="4150471" y="4287397"/>
              <a:ext cx="6847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Conector recto 271"/>
            <p:cNvCxnSpPr/>
            <p:nvPr/>
          </p:nvCxnSpPr>
          <p:spPr>
            <a:xfrm flipH="1">
              <a:off x="4217146" y="4287397"/>
              <a:ext cx="101600" cy="547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Conector recto 272"/>
            <p:cNvCxnSpPr/>
            <p:nvPr/>
          </p:nvCxnSpPr>
          <p:spPr>
            <a:xfrm>
              <a:off x="4642596" y="4287397"/>
              <a:ext cx="98425" cy="5599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Elipse 273"/>
            <p:cNvSpPr/>
            <p:nvPr/>
          </p:nvSpPr>
          <p:spPr>
            <a:xfrm>
              <a:off x="4206397" y="356988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5" name="Elipse 274"/>
            <p:cNvSpPr/>
            <p:nvPr/>
          </p:nvSpPr>
          <p:spPr>
            <a:xfrm>
              <a:off x="4299370" y="389399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6" name="Elipse 275"/>
            <p:cNvSpPr/>
            <p:nvPr/>
          </p:nvSpPr>
          <p:spPr>
            <a:xfrm>
              <a:off x="4612376" y="329971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7" name="Elipse 276"/>
            <p:cNvSpPr/>
            <p:nvPr/>
          </p:nvSpPr>
          <p:spPr>
            <a:xfrm>
              <a:off x="4666071" y="356988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8" name="Elipse 277"/>
            <p:cNvSpPr/>
            <p:nvPr/>
          </p:nvSpPr>
          <p:spPr>
            <a:xfrm>
              <a:off x="4590394" y="388626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9" name="Elipse 278"/>
            <p:cNvSpPr/>
            <p:nvPr/>
          </p:nvSpPr>
          <p:spPr>
            <a:xfrm>
              <a:off x="4286642" y="328949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5" name="CuadroTexto 254"/>
          <p:cNvSpPr txBox="1"/>
          <p:nvPr/>
        </p:nvSpPr>
        <p:spPr>
          <a:xfrm>
            <a:off x="550169" y="2902231"/>
            <a:ext cx="831061" cy="369332"/>
          </a:xfrm>
          <a:prstGeom prst="rect">
            <a:avLst/>
          </a:prstGeom>
          <a:noFill/>
        </p:spPr>
        <p:txBody>
          <a:bodyPr wrap="none" rtlCol="0">
            <a:spAutoFit/>
          </a:bodyPr>
          <a:lstStyle/>
          <a:p>
            <a:r>
              <a:rPr lang="ca-ES" b="1" dirty="0"/>
              <a:t>PARAR</a:t>
            </a:r>
            <a:endParaRPr lang="es-ES" b="1" dirty="0"/>
          </a:p>
        </p:txBody>
      </p:sp>
      <p:sp>
        <p:nvSpPr>
          <p:cNvPr id="256" name="CuadroTexto 255"/>
          <p:cNvSpPr txBox="1"/>
          <p:nvPr/>
        </p:nvSpPr>
        <p:spPr>
          <a:xfrm>
            <a:off x="2164672" y="2902231"/>
            <a:ext cx="846065" cy="369332"/>
          </a:xfrm>
          <a:prstGeom prst="rect">
            <a:avLst/>
          </a:prstGeom>
          <a:noFill/>
        </p:spPr>
        <p:txBody>
          <a:bodyPr wrap="none" rtlCol="0">
            <a:spAutoFit/>
          </a:bodyPr>
          <a:lstStyle/>
          <a:p>
            <a:r>
              <a:rPr lang="ca-ES" b="1" dirty="0"/>
              <a:t>NORTE</a:t>
            </a:r>
            <a:endParaRPr lang="es-ES" b="1" dirty="0"/>
          </a:p>
        </p:txBody>
      </p:sp>
      <p:sp>
        <p:nvSpPr>
          <p:cNvPr id="257" name="CuadroTexto 256"/>
          <p:cNvSpPr txBox="1"/>
          <p:nvPr/>
        </p:nvSpPr>
        <p:spPr>
          <a:xfrm>
            <a:off x="3977569" y="2890253"/>
            <a:ext cx="574196" cy="369332"/>
          </a:xfrm>
          <a:prstGeom prst="rect">
            <a:avLst/>
          </a:prstGeom>
          <a:noFill/>
        </p:spPr>
        <p:txBody>
          <a:bodyPr wrap="none" rtlCol="0">
            <a:spAutoFit/>
          </a:bodyPr>
          <a:lstStyle/>
          <a:p>
            <a:r>
              <a:rPr lang="ca-ES" b="1" dirty="0"/>
              <a:t>SUR</a:t>
            </a:r>
            <a:endParaRPr lang="es-ES" b="1" dirty="0"/>
          </a:p>
        </p:txBody>
      </p:sp>
      <p:sp>
        <p:nvSpPr>
          <p:cNvPr id="258" name="CuadroTexto 257"/>
          <p:cNvSpPr txBox="1"/>
          <p:nvPr/>
        </p:nvSpPr>
        <p:spPr>
          <a:xfrm>
            <a:off x="5417903" y="2899770"/>
            <a:ext cx="627416" cy="369332"/>
          </a:xfrm>
          <a:prstGeom prst="rect">
            <a:avLst/>
          </a:prstGeom>
          <a:noFill/>
        </p:spPr>
        <p:txBody>
          <a:bodyPr wrap="none" rtlCol="0">
            <a:spAutoFit/>
          </a:bodyPr>
          <a:lstStyle/>
          <a:p>
            <a:r>
              <a:rPr lang="ca-ES" b="1" dirty="0"/>
              <a:t>ESTE</a:t>
            </a:r>
            <a:endParaRPr lang="es-ES" b="1" dirty="0"/>
          </a:p>
        </p:txBody>
      </p:sp>
      <p:sp>
        <p:nvSpPr>
          <p:cNvPr id="259" name="CuadroTexto 258"/>
          <p:cNvSpPr txBox="1"/>
          <p:nvPr/>
        </p:nvSpPr>
        <p:spPr>
          <a:xfrm>
            <a:off x="6934972" y="2899770"/>
            <a:ext cx="782907" cy="369332"/>
          </a:xfrm>
          <a:prstGeom prst="rect">
            <a:avLst/>
          </a:prstGeom>
          <a:noFill/>
        </p:spPr>
        <p:txBody>
          <a:bodyPr wrap="none" rtlCol="0">
            <a:spAutoFit/>
          </a:bodyPr>
          <a:lstStyle/>
          <a:p>
            <a:r>
              <a:rPr lang="ca-ES" b="1" dirty="0"/>
              <a:t>OESTE</a:t>
            </a:r>
            <a:endParaRPr lang="es-ES" b="1" dirty="0"/>
          </a:p>
        </p:txBody>
      </p:sp>
      <p:sp>
        <p:nvSpPr>
          <p:cNvPr id="260" name="CuadroTexto 259"/>
          <p:cNvSpPr txBox="1"/>
          <p:nvPr/>
        </p:nvSpPr>
        <p:spPr>
          <a:xfrm>
            <a:off x="8318428" y="2889938"/>
            <a:ext cx="737061" cy="369332"/>
          </a:xfrm>
          <a:prstGeom prst="rect">
            <a:avLst/>
          </a:prstGeom>
          <a:noFill/>
        </p:spPr>
        <p:txBody>
          <a:bodyPr wrap="none" rtlCol="0">
            <a:spAutoFit/>
          </a:bodyPr>
          <a:lstStyle/>
          <a:p>
            <a:r>
              <a:rPr lang="ca-ES" b="1" dirty="0"/>
              <a:t>DROP</a:t>
            </a:r>
            <a:endParaRPr lang="es-ES" b="1" dirty="0"/>
          </a:p>
        </p:txBody>
      </p:sp>
      <p:sp>
        <p:nvSpPr>
          <p:cNvPr id="261" name="CuadroTexto 260"/>
          <p:cNvSpPr txBox="1"/>
          <p:nvPr/>
        </p:nvSpPr>
        <p:spPr>
          <a:xfrm>
            <a:off x="9551415" y="2877523"/>
            <a:ext cx="1111394" cy="369332"/>
          </a:xfrm>
          <a:prstGeom prst="rect">
            <a:avLst/>
          </a:prstGeom>
          <a:noFill/>
        </p:spPr>
        <p:txBody>
          <a:bodyPr wrap="none" rtlCol="0">
            <a:spAutoFit/>
          </a:bodyPr>
          <a:lstStyle/>
          <a:p>
            <a:r>
              <a:rPr lang="ca-ES" b="1" dirty="0"/>
              <a:t>RETORNA</a:t>
            </a:r>
            <a:endParaRPr lang="es-ES" b="1" dirty="0"/>
          </a:p>
        </p:txBody>
      </p:sp>
    </p:spTree>
    <p:extLst>
      <p:ext uri="{BB962C8B-B14F-4D97-AF65-F5344CB8AC3E}">
        <p14:creationId xmlns:p14="http://schemas.microsoft.com/office/powerpoint/2010/main" val="135400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8" name="Conector recto 377"/>
          <p:cNvCxnSpPr>
            <a:stCxn id="376" idx="6"/>
          </p:cNvCxnSpPr>
          <p:nvPr/>
        </p:nvCxnSpPr>
        <p:spPr>
          <a:xfrm flipV="1">
            <a:off x="4674535" y="4499243"/>
            <a:ext cx="397459" cy="13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Conector recto 299"/>
          <p:cNvCxnSpPr>
            <a:endCxn id="315" idx="6"/>
          </p:cNvCxnSpPr>
          <p:nvPr/>
        </p:nvCxnSpPr>
        <p:spPr>
          <a:xfrm flipH="1">
            <a:off x="3283006" y="4175430"/>
            <a:ext cx="416893" cy="663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Conector recto 300"/>
          <p:cNvCxnSpPr>
            <a:stCxn id="315" idx="2"/>
          </p:cNvCxnSpPr>
          <p:nvPr/>
        </p:nvCxnSpPr>
        <p:spPr>
          <a:xfrm flipH="1" flipV="1">
            <a:off x="2873416" y="4103825"/>
            <a:ext cx="313705" cy="1379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Conector recto 301"/>
          <p:cNvCxnSpPr/>
          <p:nvPr/>
        </p:nvCxnSpPr>
        <p:spPr>
          <a:xfrm flipH="1" flipV="1">
            <a:off x="2781025" y="4215662"/>
            <a:ext cx="379236" cy="140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Conector recto 302"/>
          <p:cNvCxnSpPr>
            <a:endCxn id="299" idx="6"/>
          </p:cNvCxnSpPr>
          <p:nvPr/>
        </p:nvCxnSpPr>
        <p:spPr>
          <a:xfrm flipH="1">
            <a:off x="3223650" y="4298670"/>
            <a:ext cx="411273" cy="590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Elipse 303"/>
          <p:cNvSpPr/>
          <p:nvPr/>
        </p:nvSpPr>
        <p:spPr>
          <a:xfrm>
            <a:off x="3041125" y="3723259"/>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05" name="Conector recto 304"/>
          <p:cNvCxnSpPr/>
          <p:nvPr/>
        </p:nvCxnSpPr>
        <p:spPr>
          <a:xfrm>
            <a:off x="3414352" y="4125520"/>
            <a:ext cx="255138" cy="1243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Conector recto 305"/>
          <p:cNvCxnSpPr>
            <a:endCxn id="312" idx="6"/>
          </p:cNvCxnSpPr>
          <p:nvPr/>
        </p:nvCxnSpPr>
        <p:spPr>
          <a:xfrm flipH="1">
            <a:off x="3674731" y="4200338"/>
            <a:ext cx="860" cy="9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Conector recto 306"/>
          <p:cNvCxnSpPr/>
          <p:nvPr/>
        </p:nvCxnSpPr>
        <p:spPr>
          <a:xfrm>
            <a:off x="3634923" y="4277803"/>
            <a:ext cx="431053" cy="1351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Conector recto 307"/>
          <p:cNvCxnSpPr/>
          <p:nvPr/>
        </p:nvCxnSpPr>
        <p:spPr>
          <a:xfrm>
            <a:off x="3694192" y="4191134"/>
            <a:ext cx="525045" cy="1538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Conector recto 308"/>
          <p:cNvCxnSpPr/>
          <p:nvPr/>
        </p:nvCxnSpPr>
        <p:spPr>
          <a:xfrm flipV="1">
            <a:off x="4120256" y="4370851"/>
            <a:ext cx="78149" cy="57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Conector recto 309"/>
          <p:cNvCxnSpPr>
            <a:endCxn id="373" idx="0"/>
          </p:cNvCxnSpPr>
          <p:nvPr/>
        </p:nvCxnSpPr>
        <p:spPr>
          <a:xfrm flipH="1">
            <a:off x="3885833" y="4434870"/>
            <a:ext cx="199206" cy="324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Conector recto 310"/>
          <p:cNvCxnSpPr>
            <a:stCxn id="372" idx="5"/>
          </p:cNvCxnSpPr>
          <p:nvPr/>
        </p:nvCxnSpPr>
        <p:spPr>
          <a:xfrm>
            <a:off x="4251733" y="4368944"/>
            <a:ext cx="371858" cy="130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2" name="Elipse 311"/>
          <p:cNvSpPr/>
          <p:nvPr/>
        </p:nvSpPr>
        <p:spPr>
          <a:xfrm>
            <a:off x="3578846" y="4245821"/>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3" name="Elipse 312"/>
          <p:cNvSpPr/>
          <p:nvPr/>
        </p:nvSpPr>
        <p:spPr>
          <a:xfrm>
            <a:off x="2730921" y="4151098"/>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4" name="Elipse 313"/>
          <p:cNvSpPr/>
          <p:nvPr/>
        </p:nvSpPr>
        <p:spPr>
          <a:xfrm>
            <a:off x="3657612" y="4154857"/>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5" name="Elipse 314"/>
          <p:cNvSpPr/>
          <p:nvPr/>
        </p:nvSpPr>
        <p:spPr>
          <a:xfrm>
            <a:off x="3187121" y="4196290"/>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6" name="Elipse 315"/>
          <p:cNvSpPr/>
          <p:nvPr/>
        </p:nvSpPr>
        <p:spPr>
          <a:xfrm>
            <a:off x="2820310" y="4031848"/>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9" name="Elipse 298"/>
          <p:cNvSpPr/>
          <p:nvPr/>
        </p:nvSpPr>
        <p:spPr>
          <a:xfrm>
            <a:off x="3127765" y="431222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7" name="CuadroTexto 256"/>
          <p:cNvSpPr txBox="1"/>
          <p:nvPr/>
        </p:nvSpPr>
        <p:spPr>
          <a:xfrm>
            <a:off x="3977569" y="2890253"/>
            <a:ext cx="574196" cy="369332"/>
          </a:xfrm>
          <a:prstGeom prst="rect">
            <a:avLst/>
          </a:prstGeom>
          <a:noFill/>
        </p:spPr>
        <p:txBody>
          <a:bodyPr wrap="none" rtlCol="0">
            <a:spAutoFit/>
          </a:bodyPr>
          <a:lstStyle/>
          <a:p>
            <a:r>
              <a:rPr lang="ca-ES" b="1" dirty="0"/>
              <a:t>SUR</a:t>
            </a:r>
            <a:endParaRPr lang="es-ES" b="1" dirty="0"/>
          </a:p>
        </p:txBody>
      </p:sp>
      <p:sp>
        <p:nvSpPr>
          <p:cNvPr id="371" name="Elipse 370"/>
          <p:cNvSpPr/>
          <p:nvPr/>
        </p:nvSpPr>
        <p:spPr>
          <a:xfrm>
            <a:off x="4043799" y="439430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2" name="Elipse 371"/>
          <p:cNvSpPr/>
          <p:nvPr/>
        </p:nvSpPr>
        <p:spPr>
          <a:xfrm>
            <a:off x="4169890" y="4291302"/>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75" name="Conector recto 374"/>
          <p:cNvCxnSpPr>
            <a:stCxn id="373" idx="4"/>
            <a:endCxn id="374" idx="1"/>
          </p:cNvCxnSpPr>
          <p:nvPr/>
        </p:nvCxnSpPr>
        <p:spPr>
          <a:xfrm>
            <a:off x="3885833" y="4850558"/>
            <a:ext cx="120831" cy="292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3" name="Elipse 372"/>
          <p:cNvSpPr/>
          <p:nvPr/>
        </p:nvSpPr>
        <p:spPr>
          <a:xfrm>
            <a:off x="3837890" y="475959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4" name="Elipse 373"/>
          <p:cNvSpPr/>
          <p:nvPr/>
        </p:nvSpPr>
        <p:spPr>
          <a:xfrm>
            <a:off x="3992622" y="5129862"/>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6" name="Elipse 375"/>
          <p:cNvSpPr/>
          <p:nvPr/>
        </p:nvSpPr>
        <p:spPr>
          <a:xfrm>
            <a:off x="4578650" y="4467082"/>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7" name="Elipse 376"/>
          <p:cNvSpPr/>
          <p:nvPr/>
        </p:nvSpPr>
        <p:spPr>
          <a:xfrm>
            <a:off x="5024051" y="4468106"/>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79" name="Conector recto 378"/>
          <p:cNvCxnSpPr>
            <a:endCxn id="404" idx="0"/>
          </p:cNvCxnSpPr>
          <p:nvPr/>
        </p:nvCxnSpPr>
        <p:spPr>
          <a:xfrm>
            <a:off x="3529167" y="2002724"/>
            <a:ext cx="3370" cy="3475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Conector recto 379"/>
          <p:cNvCxnSpPr/>
          <p:nvPr/>
        </p:nvCxnSpPr>
        <p:spPr>
          <a:xfrm flipV="1">
            <a:off x="3210675" y="1277699"/>
            <a:ext cx="293815" cy="63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Conector recto 380"/>
          <p:cNvCxnSpPr/>
          <p:nvPr/>
        </p:nvCxnSpPr>
        <p:spPr>
          <a:xfrm flipV="1">
            <a:off x="3507164" y="1114113"/>
            <a:ext cx="351888" cy="1514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Conector recto 381"/>
          <p:cNvCxnSpPr/>
          <p:nvPr/>
        </p:nvCxnSpPr>
        <p:spPr>
          <a:xfrm flipH="1" flipV="1">
            <a:off x="2032752" y="1201102"/>
            <a:ext cx="362308" cy="86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Conector recto 382"/>
          <p:cNvCxnSpPr/>
          <p:nvPr/>
        </p:nvCxnSpPr>
        <p:spPr>
          <a:xfrm flipH="1" flipV="1">
            <a:off x="2386051" y="1293022"/>
            <a:ext cx="338150" cy="616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4" name="Elipse 383"/>
          <p:cNvSpPr/>
          <p:nvPr/>
        </p:nvSpPr>
        <p:spPr>
          <a:xfrm>
            <a:off x="2741066" y="586497"/>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85" name="Conector recto 384"/>
          <p:cNvCxnSpPr>
            <a:stCxn id="384" idx="4"/>
          </p:cNvCxnSpPr>
          <p:nvPr/>
        </p:nvCxnSpPr>
        <p:spPr>
          <a:xfrm>
            <a:off x="2966912" y="1049205"/>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Conector recto 385"/>
          <p:cNvCxnSpPr/>
          <p:nvPr/>
        </p:nvCxnSpPr>
        <p:spPr>
          <a:xfrm>
            <a:off x="2741066" y="1357677"/>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Conector recto 386"/>
          <p:cNvCxnSpPr/>
          <p:nvPr/>
        </p:nvCxnSpPr>
        <p:spPr>
          <a:xfrm>
            <a:off x="2741066" y="1357677"/>
            <a:ext cx="54013" cy="5050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Conector recto 387"/>
          <p:cNvCxnSpPr/>
          <p:nvPr/>
        </p:nvCxnSpPr>
        <p:spPr>
          <a:xfrm flipH="1">
            <a:off x="3127765" y="1357677"/>
            <a:ext cx="64992" cy="499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Conector recto 388"/>
          <p:cNvCxnSpPr/>
          <p:nvPr/>
        </p:nvCxnSpPr>
        <p:spPr>
          <a:xfrm flipV="1">
            <a:off x="2805372" y="1863417"/>
            <a:ext cx="318036" cy="1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Conector recto 389"/>
          <p:cNvCxnSpPr>
            <a:stCxn id="398" idx="3"/>
          </p:cNvCxnSpPr>
          <p:nvPr/>
        </p:nvCxnSpPr>
        <p:spPr>
          <a:xfrm flipH="1">
            <a:off x="2534791" y="1914011"/>
            <a:ext cx="221126" cy="2004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Conector recto 390"/>
          <p:cNvCxnSpPr/>
          <p:nvPr/>
        </p:nvCxnSpPr>
        <p:spPr>
          <a:xfrm>
            <a:off x="3143346" y="1877798"/>
            <a:ext cx="385820" cy="117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2" name="Elipse 391"/>
          <p:cNvSpPr/>
          <p:nvPr/>
        </p:nvSpPr>
        <p:spPr>
          <a:xfrm>
            <a:off x="2685140" y="131219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3" name="Elipse 392"/>
          <p:cNvSpPr/>
          <p:nvPr/>
        </p:nvSpPr>
        <p:spPr>
          <a:xfrm>
            <a:off x="1998792" y="1161999"/>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4" name="Elipse 393"/>
          <p:cNvSpPr/>
          <p:nvPr/>
        </p:nvSpPr>
        <p:spPr>
          <a:xfrm>
            <a:off x="3144814" y="131219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5" name="Elipse 394"/>
          <p:cNvSpPr/>
          <p:nvPr/>
        </p:nvSpPr>
        <p:spPr>
          <a:xfrm>
            <a:off x="3457401" y="1223990"/>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6" name="Elipse 395"/>
          <p:cNvSpPr/>
          <p:nvPr/>
        </p:nvSpPr>
        <p:spPr>
          <a:xfrm>
            <a:off x="3811109" y="1068630"/>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7" name="Elipse 396"/>
          <p:cNvSpPr/>
          <p:nvPr/>
        </p:nvSpPr>
        <p:spPr>
          <a:xfrm>
            <a:off x="2325464" y="1233117"/>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8" name="Elipse 397"/>
          <p:cNvSpPr/>
          <p:nvPr/>
        </p:nvSpPr>
        <p:spPr>
          <a:xfrm>
            <a:off x="2741875" y="1836369"/>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9" name="Elipse 398"/>
          <p:cNvSpPr/>
          <p:nvPr/>
        </p:nvSpPr>
        <p:spPr>
          <a:xfrm>
            <a:off x="3085084" y="1822850"/>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00" name="Conector recto 399"/>
          <p:cNvCxnSpPr/>
          <p:nvPr/>
        </p:nvCxnSpPr>
        <p:spPr>
          <a:xfrm flipH="1">
            <a:off x="2264186" y="2121590"/>
            <a:ext cx="251348" cy="198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1" name="Elipse 400"/>
          <p:cNvSpPr/>
          <p:nvPr/>
        </p:nvSpPr>
        <p:spPr>
          <a:xfrm>
            <a:off x="2463104" y="2069016"/>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2" name="Elipse 401"/>
          <p:cNvSpPr/>
          <p:nvPr/>
        </p:nvSpPr>
        <p:spPr>
          <a:xfrm>
            <a:off x="2198015" y="231324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3" name="Elipse 402"/>
          <p:cNvSpPr/>
          <p:nvPr/>
        </p:nvSpPr>
        <p:spPr>
          <a:xfrm>
            <a:off x="3477396" y="1927332"/>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4" name="Elipse 403"/>
          <p:cNvSpPr/>
          <p:nvPr/>
        </p:nvSpPr>
        <p:spPr>
          <a:xfrm>
            <a:off x="3484594" y="2350265"/>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05" name="Conector recto 404"/>
          <p:cNvCxnSpPr>
            <a:stCxn id="429" idx="4"/>
            <a:endCxn id="430" idx="0"/>
          </p:cNvCxnSpPr>
          <p:nvPr/>
        </p:nvCxnSpPr>
        <p:spPr>
          <a:xfrm flipH="1">
            <a:off x="5590966" y="2506493"/>
            <a:ext cx="18553" cy="2516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Conector recto 405"/>
          <p:cNvCxnSpPr/>
          <p:nvPr/>
        </p:nvCxnSpPr>
        <p:spPr>
          <a:xfrm>
            <a:off x="5737292" y="1615230"/>
            <a:ext cx="168756" cy="1086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Conector recto 406"/>
          <p:cNvCxnSpPr/>
          <p:nvPr/>
        </p:nvCxnSpPr>
        <p:spPr>
          <a:xfrm flipH="1">
            <a:off x="5914298" y="1607298"/>
            <a:ext cx="239049" cy="1236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Conector recto 407"/>
          <p:cNvCxnSpPr/>
          <p:nvPr/>
        </p:nvCxnSpPr>
        <p:spPr>
          <a:xfrm flipH="1" flipV="1">
            <a:off x="4878565" y="1265513"/>
            <a:ext cx="152755" cy="252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Conector recto 408"/>
          <p:cNvCxnSpPr/>
          <p:nvPr/>
        </p:nvCxnSpPr>
        <p:spPr>
          <a:xfrm flipH="1" flipV="1">
            <a:off x="5049673" y="1521055"/>
            <a:ext cx="277792" cy="719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0" name="Elipse 409"/>
          <p:cNvSpPr/>
          <p:nvPr/>
        </p:nvSpPr>
        <p:spPr>
          <a:xfrm>
            <a:off x="5261753" y="813606"/>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11" name="Conector recto 410"/>
          <p:cNvCxnSpPr>
            <a:stCxn id="410" idx="4"/>
          </p:cNvCxnSpPr>
          <p:nvPr/>
        </p:nvCxnSpPr>
        <p:spPr>
          <a:xfrm>
            <a:off x="5487599" y="1276314"/>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Conector recto 411"/>
          <p:cNvCxnSpPr/>
          <p:nvPr/>
        </p:nvCxnSpPr>
        <p:spPr>
          <a:xfrm>
            <a:off x="5373073" y="1598735"/>
            <a:ext cx="339900" cy="264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Conector recto 412"/>
          <p:cNvCxnSpPr/>
          <p:nvPr/>
        </p:nvCxnSpPr>
        <p:spPr>
          <a:xfrm flipH="1">
            <a:off x="5291406" y="1607298"/>
            <a:ext cx="57778" cy="4672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Conector recto 413"/>
          <p:cNvCxnSpPr/>
          <p:nvPr/>
        </p:nvCxnSpPr>
        <p:spPr>
          <a:xfrm flipH="1">
            <a:off x="5648452" y="1584786"/>
            <a:ext cx="64992" cy="499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Conector recto 414"/>
          <p:cNvCxnSpPr>
            <a:stCxn id="424" idx="6"/>
          </p:cNvCxnSpPr>
          <p:nvPr/>
        </p:nvCxnSpPr>
        <p:spPr>
          <a:xfrm>
            <a:off x="5338733" y="2042347"/>
            <a:ext cx="305362" cy="481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Conector recto 415"/>
          <p:cNvCxnSpPr/>
          <p:nvPr/>
        </p:nvCxnSpPr>
        <p:spPr>
          <a:xfrm flipH="1" flipV="1">
            <a:off x="5071538" y="1998808"/>
            <a:ext cx="227067" cy="426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Conector recto 416"/>
          <p:cNvCxnSpPr>
            <a:stCxn id="425" idx="4"/>
          </p:cNvCxnSpPr>
          <p:nvPr/>
        </p:nvCxnSpPr>
        <p:spPr>
          <a:xfrm flipH="1">
            <a:off x="5605231" y="2140922"/>
            <a:ext cx="48483" cy="3181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8" name="Elipse 417"/>
          <p:cNvSpPr/>
          <p:nvPr/>
        </p:nvSpPr>
        <p:spPr>
          <a:xfrm>
            <a:off x="5291701" y="1545019"/>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9" name="Elipse 418"/>
          <p:cNvSpPr/>
          <p:nvPr/>
        </p:nvSpPr>
        <p:spPr>
          <a:xfrm>
            <a:off x="4812270" y="1209902"/>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0" name="Elipse 419"/>
          <p:cNvSpPr/>
          <p:nvPr/>
        </p:nvSpPr>
        <p:spPr>
          <a:xfrm>
            <a:off x="5660863" y="1573118"/>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1" name="Elipse 420"/>
          <p:cNvSpPr/>
          <p:nvPr/>
        </p:nvSpPr>
        <p:spPr>
          <a:xfrm>
            <a:off x="5858105" y="169571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2" name="Elipse 421"/>
          <p:cNvSpPr/>
          <p:nvPr/>
        </p:nvSpPr>
        <p:spPr>
          <a:xfrm>
            <a:off x="6118132" y="1563748"/>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3" name="Elipse 422"/>
          <p:cNvSpPr/>
          <p:nvPr/>
        </p:nvSpPr>
        <p:spPr>
          <a:xfrm>
            <a:off x="5001730" y="148215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4" name="Elipse 423"/>
          <p:cNvSpPr/>
          <p:nvPr/>
        </p:nvSpPr>
        <p:spPr>
          <a:xfrm>
            <a:off x="5242848" y="199686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5" name="Elipse 424"/>
          <p:cNvSpPr/>
          <p:nvPr/>
        </p:nvSpPr>
        <p:spPr>
          <a:xfrm>
            <a:off x="5605771" y="2049959"/>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26" name="Conector recto 425"/>
          <p:cNvCxnSpPr>
            <a:stCxn id="427" idx="4"/>
            <a:endCxn id="428" idx="0"/>
          </p:cNvCxnSpPr>
          <p:nvPr/>
        </p:nvCxnSpPr>
        <p:spPr>
          <a:xfrm flipH="1">
            <a:off x="5002885" y="2042422"/>
            <a:ext cx="28503" cy="298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7" name="Elipse 426"/>
          <p:cNvSpPr/>
          <p:nvPr/>
        </p:nvSpPr>
        <p:spPr>
          <a:xfrm>
            <a:off x="4983445" y="1951459"/>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8" name="Elipse 427"/>
          <p:cNvSpPr/>
          <p:nvPr/>
        </p:nvSpPr>
        <p:spPr>
          <a:xfrm>
            <a:off x="4954942" y="234055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9" name="Elipse 428"/>
          <p:cNvSpPr/>
          <p:nvPr/>
        </p:nvSpPr>
        <p:spPr>
          <a:xfrm>
            <a:off x="5561576" y="2415530"/>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0" name="Elipse 429"/>
          <p:cNvSpPr/>
          <p:nvPr/>
        </p:nvSpPr>
        <p:spPr>
          <a:xfrm>
            <a:off x="5543023" y="2758098"/>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31" name="Conector recto 430"/>
          <p:cNvCxnSpPr>
            <a:endCxn id="456" idx="0"/>
          </p:cNvCxnSpPr>
          <p:nvPr/>
        </p:nvCxnSpPr>
        <p:spPr>
          <a:xfrm>
            <a:off x="8548777" y="2069932"/>
            <a:ext cx="3370" cy="3475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Conector recto 431"/>
          <p:cNvCxnSpPr/>
          <p:nvPr/>
        </p:nvCxnSpPr>
        <p:spPr>
          <a:xfrm flipV="1">
            <a:off x="8230285" y="1344907"/>
            <a:ext cx="293815" cy="63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Conector recto 432"/>
          <p:cNvCxnSpPr/>
          <p:nvPr/>
        </p:nvCxnSpPr>
        <p:spPr>
          <a:xfrm flipV="1">
            <a:off x="8526774" y="1181321"/>
            <a:ext cx="351888" cy="1514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Conector recto 433"/>
          <p:cNvCxnSpPr/>
          <p:nvPr/>
        </p:nvCxnSpPr>
        <p:spPr>
          <a:xfrm flipH="1" flipV="1">
            <a:off x="7052362" y="1268310"/>
            <a:ext cx="362308" cy="86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Conector recto 434"/>
          <p:cNvCxnSpPr/>
          <p:nvPr/>
        </p:nvCxnSpPr>
        <p:spPr>
          <a:xfrm flipH="1" flipV="1">
            <a:off x="7405661" y="1360230"/>
            <a:ext cx="338150" cy="616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6" name="Elipse 435"/>
          <p:cNvSpPr/>
          <p:nvPr/>
        </p:nvSpPr>
        <p:spPr>
          <a:xfrm>
            <a:off x="7760676" y="653705"/>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37" name="Conector recto 436"/>
          <p:cNvCxnSpPr>
            <a:stCxn id="436" idx="4"/>
          </p:cNvCxnSpPr>
          <p:nvPr/>
        </p:nvCxnSpPr>
        <p:spPr>
          <a:xfrm>
            <a:off x="7986522" y="1116413"/>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Conector recto 437"/>
          <p:cNvCxnSpPr/>
          <p:nvPr/>
        </p:nvCxnSpPr>
        <p:spPr>
          <a:xfrm>
            <a:off x="7760676" y="1424885"/>
            <a:ext cx="451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Conector recto 438"/>
          <p:cNvCxnSpPr/>
          <p:nvPr/>
        </p:nvCxnSpPr>
        <p:spPr>
          <a:xfrm>
            <a:off x="7760676" y="1424885"/>
            <a:ext cx="54013" cy="5050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Conector recto 439"/>
          <p:cNvCxnSpPr/>
          <p:nvPr/>
        </p:nvCxnSpPr>
        <p:spPr>
          <a:xfrm flipH="1">
            <a:off x="8147375" y="1424885"/>
            <a:ext cx="64992" cy="499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Conector recto 440"/>
          <p:cNvCxnSpPr/>
          <p:nvPr/>
        </p:nvCxnSpPr>
        <p:spPr>
          <a:xfrm flipV="1">
            <a:off x="7824982" y="1930625"/>
            <a:ext cx="318036" cy="1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Conector recto 441"/>
          <p:cNvCxnSpPr>
            <a:stCxn id="450" idx="3"/>
          </p:cNvCxnSpPr>
          <p:nvPr/>
        </p:nvCxnSpPr>
        <p:spPr>
          <a:xfrm flipH="1">
            <a:off x="7554401" y="1981219"/>
            <a:ext cx="221126" cy="2004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Conector recto 442"/>
          <p:cNvCxnSpPr/>
          <p:nvPr/>
        </p:nvCxnSpPr>
        <p:spPr>
          <a:xfrm>
            <a:off x="8162956" y="1945006"/>
            <a:ext cx="385820" cy="117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4" name="Elipse 443"/>
          <p:cNvSpPr/>
          <p:nvPr/>
        </p:nvSpPr>
        <p:spPr>
          <a:xfrm>
            <a:off x="7704750" y="1379402"/>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5" name="Elipse 444"/>
          <p:cNvSpPr/>
          <p:nvPr/>
        </p:nvSpPr>
        <p:spPr>
          <a:xfrm>
            <a:off x="7018402" y="1229207"/>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6" name="Elipse 445"/>
          <p:cNvSpPr/>
          <p:nvPr/>
        </p:nvSpPr>
        <p:spPr>
          <a:xfrm>
            <a:off x="8164424" y="1379401"/>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7" name="Elipse 446"/>
          <p:cNvSpPr/>
          <p:nvPr/>
        </p:nvSpPr>
        <p:spPr>
          <a:xfrm>
            <a:off x="8477011" y="1291198"/>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8" name="Elipse 447"/>
          <p:cNvSpPr/>
          <p:nvPr/>
        </p:nvSpPr>
        <p:spPr>
          <a:xfrm>
            <a:off x="8830719" y="1135838"/>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9" name="Elipse 448"/>
          <p:cNvSpPr/>
          <p:nvPr/>
        </p:nvSpPr>
        <p:spPr>
          <a:xfrm>
            <a:off x="7345074" y="130032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0" name="Elipse 449"/>
          <p:cNvSpPr/>
          <p:nvPr/>
        </p:nvSpPr>
        <p:spPr>
          <a:xfrm>
            <a:off x="7761485" y="1903577"/>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1" name="Elipse 450"/>
          <p:cNvSpPr/>
          <p:nvPr/>
        </p:nvSpPr>
        <p:spPr>
          <a:xfrm>
            <a:off x="8104694" y="1890058"/>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2" name="Conector recto 451"/>
          <p:cNvCxnSpPr/>
          <p:nvPr/>
        </p:nvCxnSpPr>
        <p:spPr>
          <a:xfrm flipH="1">
            <a:off x="7283796" y="2188798"/>
            <a:ext cx="251348" cy="198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3" name="Elipse 452"/>
          <p:cNvSpPr/>
          <p:nvPr/>
        </p:nvSpPr>
        <p:spPr>
          <a:xfrm>
            <a:off x="7482714" y="213622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4" name="Elipse 453"/>
          <p:cNvSpPr/>
          <p:nvPr/>
        </p:nvSpPr>
        <p:spPr>
          <a:xfrm>
            <a:off x="7217625" y="238045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5" name="Elipse 454"/>
          <p:cNvSpPr/>
          <p:nvPr/>
        </p:nvSpPr>
        <p:spPr>
          <a:xfrm>
            <a:off x="8497006" y="1994540"/>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6" name="Elipse 455"/>
          <p:cNvSpPr/>
          <p:nvPr/>
        </p:nvSpPr>
        <p:spPr>
          <a:xfrm>
            <a:off x="8504204" y="241747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7" name="Conector recto 456"/>
          <p:cNvCxnSpPr>
            <a:stCxn id="481" idx="4"/>
            <a:endCxn id="482" idx="0"/>
          </p:cNvCxnSpPr>
          <p:nvPr/>
        </p:nvCxnSpPr>
        <p:spPr>
          <a:xfrm flipH="1">
            <a:off x="1307331" y="4964298"/>
            <a:ext cx="18553" cy="2516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Conector recto 457"/>
          <p:cNvCxnSpPr/>
          <p:nvPr/>
        </p:nvCxnSpPr>
        <p:spPr>
          <a:xfrm flipV="1">
            <a:off x="1464115" y="3585637"/>
            <a:ext cx="44625" cy="4600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Conector recto 458"/>
          <p:cNvCxnSpPr>
            <a:endCxn id="474" idx="5"/>
          </p:cNvCxnSpPr>
          <p:nvPr/>
        </p:nvCxnSpPr>
        <p:spPr>
          <a:xfrm flipH="1" flipV="1">
            <a:off x="1270790" y="2957621"/>
            <a:ext cx="261802" cy="6437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Conector recto 459"/>
          <p:cNvCxnSpPr/>
          <p:nvPr/>
        </p:nvCxnSpPr>
        <p:spPr>
          <a:xfrm flipV="1">
            <a:off x="911135" y="2944746"/>
            <a:ext cx="222926" cy="585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Conector recto 460"/>
          <p:cNvCxnSpPr/>
          <p:nvPr/>
        </p:nvCxnSpPr>
        <p:spPr>
          <a:xfrm flipH="1" flipV="1">
            <a:off x="915250" y="3579933"/>
            <a:ext cx="151635" cy="4709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2" name="Elipse 461"/>
          <p:cNvSpPr/>
          <p:nvPr/>
        </p:nvSpPr>
        <p:spPr>
          <a:xfrm>
            <a:off x="978118" y="3271411"/>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63" name="Conector recto 462"/>
          <p:cNvCxnSpPr>
            <a:stCxn id="462" idx="4"/>
          </p:cNvCxnSpPr>
          <p:nvPr/>
        </p:nvCxnSpPr>
        <p:spPr>
          <a:xfrm>
            <a:off x="1203964" y="3734119"/>
            <a:ext cx="5508" cy="3084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Conector recto 463"/>
          <p:cNvCxnSpPr/>
          <p:nvPr/>
        </p:nvCxnSpPr>
        <p:spPr>
          <a:xfrm>
            <a:off x="1089438" y="4056540"/>
            <a:ext cx="339900" cy="264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Conector recto 464"/>
          <p:cNvCxnSpPr/>
          <p:nvPr/>
        </p:nvCxnSpPr>
        <p:spPr>
          <a:xfrm flipH="1">
            <a:off x="1007771" y="4065103"/>
            <a:ext cx="57778" cy="4672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Conector recto 465"/>
          <p:cNvCxnSpPr/>
          <p:nvPr/>
        </p:nvCxnSpPr>
        <p:spPr>
          <a:xfrm flipH="1">
            <a:off x="1364817" y="4042591"/>
            <a:ext cx="64992" cy="499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Conector recto 466"/>
          <p:cNvCxnSpPr>
            <a:stCxn id="476" idx="6"/>
          </p:cNvCxnSpPr>
          <p:nvPr/>
        </p:nvCxnSpPr>
        <p:spPr>
          <a:xfrm>
            <a:off x="1055098" y="4500152"/>
            <a:ext cx="305362" cy="481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Conector recto 467"/>
          <p:cNvCxnSpPr>
            <a:endCxn id="479" idx="7"/>
          </p:cNvCxnSpPr>
          <p:nvPr/>
        </p:nvCxnSpPr>
        <p:spPr>
          <a:xfrm flipH="1">
            <a:off x="703288" y="4499243"/>
            <a:ext cx="311683" cy="2718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Conector recto 468"/>
          <p:cNvCxnSpPr>
            <a:stCxn id="477" idx="4"/>
          </p:cNvCxnSpPr>
          <p:nvPr/>
        </p:nvCxnSpPr>
        <p:spPr>
          <a:xfrm flipH="1">
            <a:off x="1321596" y="4598727"/>
            <a:ext cx="48483" cy="3181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0" name="Elipse 469"/>
          <p:cNvSpPr/>
          <p:nvPr/>
        </p:nvSpPr>
        <p:spPr>
          <a:xfrm>
            <a:off x="1008066" y="400282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1" name="Elipse 470"/>
          <p:cNvSpPr/>
          <p:nvPr/>
        </p:nvSpPr>
        <p:spPr>
          <a:xfrm>
            <a:off x="1081091" y="2909209"/>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2" name="Elipse 471"/>
          <p:cNvSpPr/>
          <p:nvPr/>
        </p:nvSpPr>
        <p:spPr>
          <a:xfrm>
            <a:off x="1377228" y="403092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3" name="Elipse 472"/>
          <p:cNvSpPr/>
          <p:nvPr/>
        </p:nvSpPr>
        <p:spPr>
          <a:xfrm>
            <a:off x="1484649" y="3564320"/>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4" name="Elipse 473"/>
          <p:cNvSpPr/>
          <p:nvPr/>
        </p:nvSpPr>
        <p:spPr>
          <a:xfrm>
            <a:off x="1188947" y="2879979"/>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5" name="Elipse 474"/>
          <p:cNvSpPr/>
          <p:nvPr/>
        </p:nvSpPr>
        <p:spPr>
          <a:xfrm>
            <a:off x="865813" y="3519878"/>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6" name="Elipse 475"/>
          <p:cNvSpPr/>
          <p:nvPr/>
        </p:nvSpPr>
        <p:spPr>
          <a:xfrm>
            <a:off x="959213" y="4454670"/>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7" name="Elipse 476"/>
          <p:cNvSpPr/>
          <p:nvPr/>
        </p:nvSpPr>
        <p:spPr>
          <a:xfrm>
            <a:off x="1322136" y="4507764"/>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78" name="Conector recto 477"/>
          <p:cNvCxnSpPr>
            <a:stCxn id="479" idx="4"/>
          </p:cNvCxnSpPr>
          <p:nvPr/>
        </p:nvCxnSpPr>
        <p:spPr>
          <a:xfrm>
            <a:off x="669388" y="4848773"/>
            <a:ext cx="519559" cy="681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9" name="Elipse 478"/>
          <p:cNvSpPr/>
          <p:nvPr/>
        </p:nvSpPr>
        <p:spPr>
          <a:xfrm>
            <a:off x="621445" y="4757810"/>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0" name="Elipse 479"/>
          <p:cNvSpPr/>
          <p:nvPr/>
        </p:nvSpPr>
        <p:spPr>
          <a:xfrm>
            <a:off x="1123394" y="488283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1" name="Elipse 480"/>
          <p:cNvSpPr/>
          <p:nvPr/>
        </p:nvSpPr>
        <p:spPr>
          <a:xfrm>
            <a:off x="1277941" y="4873335"/>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2" name="Elipse 481"/>
          <p:cNvSpPr/>
          <p:nvPr/>
        </p:nvSpPr>
        <p:spPr>
          <a:xfrm>
            <a:off x="1259388" y="521590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97" name="Conector recto 496"/>
          <p:cNvCxnSpPr/>
          <p:nvPr/>
        </p:nvCxnSpPr>
        <p:spPr>
          <a:xfrm flipH="1">
            <a:off x="7590409" y="5025288"/>
            <a:ext cx="105721" cy="3168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Conector recto 497"/>
          <p:cNvCxnSpPr/>
          <p:nvPr/>
        </p:nvCxnSpPr>
        <p:spPr>
          <a:xfrm flipH="1">
            <a:off x="7302291" y="4559551"/>
            <a:ext cx="111284" cy="2513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Conector recto 498"/>
          <p:cNvCxnSpPr>
            <a:endCxn id="512" idx="3"/>
          </p:cNvCxnSpPr>
          <p:nvPr/>
        </p:nvCxnSpPr>
        <p:spPr>
          <a:xfrm flipV="1">
            <a:off x="7417053" y="4437509"/>
            <a:ext cx="276631" cy="108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Conector recto 499"/>
          <p:cNvCxnSpPr/>
          <p:nvPr/>
        </p:nvCxnSpPr>
        <p:spPr>
          <a:xfrm flipH="1">
            <a:off x="7211089" y="4563646"/>
            <a:ext cx="94446" cy="2491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Conector recto 500"/>
          <p:cNvCxnSpPr>
            <a:stCxn id="510" idx="2"/>
          </p:cNvCxnSpPr>
          <p:nvPr/>
        </p:nvCxnSpPr>
        <p:spPr>
          <a:xfrm flipH="1">
            <a:off x="7298863" y="4434175"/>
            <a:ext cx="254688" cy="1327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2" name="Elipse 501"/>
          <p:cNvSpPr/>
          <p:nvPr/>
        </p:nvSpPr>
        <p:spPr>
          <a:xfrm>
            <a:off x="7599136" y="3799318"/>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3" name="Conector recto 502"/>
          <p:cNvCxnSpPr/>
          <p:nvPr/>
        </p:nvCxnSpPr>
        <p:spPr>
          <a:xfrm flipH="1">
            <a:off x="7661785" y="4248480"/>
            <a:ext cx="65799" cy="154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Conector recto 503"/>
          <p:cNvCxnSpPr>
            <a:endCxn id="512" idx="3"/>
          </p:cNvCxnSpPr>
          <p:nvPr/>
        </p:nvCxnSpPr>
        <p:spPr>
          <a:xfrm>
            <a:off x="7590409" y="4426090"/>
            <a:ext cx="103275" cy="114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Conector recto 504"/>
          <p:cNvCxnSpPr/>
          <p:nvPr/>
        </p:nvCxnSpPr>
        <p:spPr>
          <a:xfrm flipH="1">
            <a:off x="7397378" y="4428371"/>
            <a:ext cx="226672" cy="380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Conector recto 505"/>
          <p:cNvCxnSpPr/>
          <p:nvPr/>
        </p:nvCxnSpPr>
        <p:spPr>
          <a:xfrm flipH="1">
            <a:off x="7513607" y="4410763"/>
            <a:ext cx="198823" cy="347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Conector recto 506"/>
          <p:cNvCxnSpPr/>
          <p:nvPr/>
        </p:nvCxnSpPr>
        <p:spPr>
          <a:xfrm flipV="1">
            <a:off x="7413687" y="4764310"/>
            <a:ext cx="95563" cy="503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Conector recto 507"/>
          <p:cNvCxnSpPr/>
          <p:nvPr/>
        </p:nvCxnSpPr>
        <p:spPr>
          <a:xfrm>
            <a:off x="7439948" y="4840541"/>
            <a:ext cx="165267" cy="2093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Conector recto 508"/>
          <p:cNvCxnSpPr>
            <a:endCxn id="521" idx="4"/>
          </p:cNvCxnSpPr>
          <p:nvPr/>
        </p:nvCxnSpPr>
        <p:spPr>
          <a:xfrm>
            <a:off x="7529188" y="4778690"/>
            <a:ext cx="173754" cy="278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0" name="Elipse 509"/>
          <p:cNvSpPr/>
          <p:nvPr/>
        </p:nvSpPr>
        <p:spPr>
          <a:xfrm>
            <a:off x="7553551" y="438869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1" name="Elipse 510"/>
          <p:cNvSpPr/>
          <p:nvPr/>
        </p:nvSpPr>
        <p:spPr>
          <a:xfrm>
            <a:off x="7159562" y="4767319"/>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2" name="Elipse 511"/>
          <p:cNvSpPr/>
          <p:nvPr/>
        </p:nvSpPr>
        <p:spPr>
          <a:xfrm>
            <a:off x="7679642" y="4359867"/>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3" name="Elipse 512"/>
          <p:cNvSpPr/>
          <p:nvPr/>
        </p:nvSpPr>
        <p:spPr>
          <a:xfrm>
            <a:off x="7373821" y="4523451"/>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4" name="Elipse 513"/>
          <p:cNvSpPr/>
          <p:nvPr/>
        </p:nvSpPr>
        <p:spPr>
          <a:xfrm>
            <a:off x="7275354" y="4771131"/>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5" name="Elipse 514"/>
          <p:cNvSpPr/>
          <p:nvPr/>
        </p:nvSpPr>
        <p:spPr>
          <a:xfrm>
            <a:off x="7250921" y="4520742"/>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6" name="Elipse 515"/>
          <p:cNvSpPr/>
          <p:nvPr/>
        </p:nvSpPr>
        <p:spPr>
          <a:xfrm>
            <a:off x="7357062" y="477572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7" name="Elipse 516"/>
          <p:cNvSpPr/>
          <p:nvPr/>
        </p:nvSpPr>
        <p:spPr>
          <a:xfrm>
            <a:off x="7470926" y="4723742"/>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18" name="Conector recto 517"/>
          <p:cNvCxnSpPr/>
          <p:nvPr/>
        </p:nvCxnSpPr>
        <p:spPr>
          <a:xfrm flipH="1">
            <a:off x="7482714" y="5072557"/>
            <a:ext cx="84378" cy="2687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9" name="Elipse 518"/>
          <p:cNvSpPr/>
          <p:nvPr/>
        </p:nvSpPr>
        <p:spPr>
          <a:xfrm>
            <a:off x="7535469" y="501192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0" name="Elipse 519"/>
          <p:cNvSpPr/>
          <p:nvPr/>
        </p:nvSpPr>
        <p:spPr>
          <a:xfrm>
            <a:off x="7415463" y="5306859"/>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1" name="Elipse 520"/>
          <p:cNvSpPr/>
          <p:nvPr/>
        </p:nvSpPr>
        <p:spPr>
          <a:xfrm>
            <a:off x="7654999" y="496644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2" name="Elipse 521"/>
          <p:cNvSpPr/>
          <p:nvPr/>
        </p:nvSpPr>
        <p:spPr>
          <a:xfrm>
            <a:off x="7546103" y="5310740"/>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38" name="Conector recto 537"/>
          <p:cNvCxnSpPr>
            <a:endCxn id="563" idx="0"/>
          </p:cNvCxnSpPr>
          <p:nvPr/>
        </p:nvCxnSpPr>
        <p:spPr>
          <a:xfrm>
            <a:off x="11016284" y="2319552"/>
            <a:ext cx="3370" cy="3475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Conector recto 538"/>
          <p:cNvCxnSpPr>
            <a:endCxn id="554" idx="5"/>
          </p:cNvCxnSpPr>
          <p:nvPr/>
        </p:nvCxnSpPr>
        <p:spPr>
          <a:xfrm flipH="1" flipV="1">
            <a:off x="10396957" y="1287364"/>
            <a:ext cx="90672" cy="397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0" name="Conector recto 539"/>
          <p:cNvCxnSpPr/>
          <p:nvPr/>
        </p:nvCxnSpPr>
        <p:spPr>
          <a:xfrm flipH="1" flipV="1">
            <a:off x="10119093" y="865683"/>
            <a:ext cx="233125" cy="3859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1" name="Conector recto 540"/>
          <p:cNvCxnSpPr/>
          <p:nvPr/>
        </p:nvCxnSpPr>
        <p:spPr>
          <a:xfrm flipH="1" flipV="1">
            <a:off x="9931494" y="859622"/>
            <a:ext cx="345792" cy="4058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2" name="Conector recto 541"/>
          <p:cNvCxnSpPr/>
          <p:nvPr/>
        </p:nvCxnSpPr>
        <p:spPr>
          <a:xfrm flipH="1" flipV="1">
            <a:off x="10291209" y="1287948"/>
            <a:ext cx="77158" cy="3272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3" name="Elipse 542"/>
          <p:cNvSpPr/>
          <p:nvPr/>
        </p:nvSpPr>
        <p:spPr>
          <a:xfrm>
            <a:off x="10449474" y="1054372"/>
            <a:ext cx="451691" cy="4627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44" name="Conector recto 543"/>
          <p:cNvCxnSpPr/>
          <p:nvPr/>
        </p:nvCxnSpPr>
        <p:spPr>
          <a:xfrm flipH="1">
            <a:off x="10459537" y="1470364"/>
            <a:ext cx="83486" cy="2041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Conector recto 544"/>
          <p:cNvCxnSpPr>
            <a:stCxn id="551" idx="3"/>
            <a:endCxn id="553" idx="6"/>
          </p:cNvCxnSpPr>
          <p:nvPr/>
        </p:nvCxnSpPr>
        <p:spPr>
          <a:xfrm flipV="1">
            <a:off x="10339016" y="1674505"/>
            <a:ext cx="204007" cy="255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Conector recto 545"/>
          <p:cNvCxnSpPr/>
          <p:nvPr/>
        </p:nvCxnSpPr>
        <p:spPr>
          <a:xfrm>
            <a:off x="10372917" y="1680500"/>
            <a:ext cx="54013" cy="5050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Conector recto 546"/>
          <p:cNvCxnSpPr>
            <a:stCxn id="553" idx="4"/>
          </p:cNvCxnSpPr>
          <p:nvPr/>
        </p:nvCxnSpPr>
        <p:spPr>
          <a:xfrm>
            <a:off x="10495081" y="1719986"/>
            <a:ext cx="119801" cy="453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8" name="Conector recto 547"/>
          <p:cNvCxnSpPr>
            <a:stCxn id="557" idx="6"/>
          </p:cNvCxnSpPr>
          <p:nvPr/>
        </p:nvCxnSpPr>
        <p:spPr>
          <a:xfrm flipV="1">
            <a:off x="10475354" y="2180246"/>
            <a:ext cx="135171" cy="69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9" name="Conector recto 548"/>
          <p:cNvCxnSpPr>
            <a:stCxn id="557" idx="3"/>
          </p:cNvCxnSpPr>
          <p:nvPr/>
        </p:nvCxnSpPr>
        <p:spPr>
          <a:xfrm flipH="1">
            <a:off x="10172385" y="2219309"/>
            <a:ext cx="221126" cy="2004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0" name="Conector recto 549"/>
          <p:cNvCxnSpPr/>
          <p:nvPr/>
        </p:nvCxnSpPr>
        <p:spPr>
          <a:xfrm>
            <a:off x="10630463" y="2194626"/>
            <a:ext cx="385820" cy="117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1" name="Elipse 550"/>
          <p:cNvSpPr/>
          <p:nvPr/>
        </p:nvSpPr>
        <p:spPr>
          <a:xfrm>
            <a:off x="10324974" y="1622378"/>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2" name="Elipse 551"/>
          <p:cNvSpPr/>
          <p:nvPr/>
        </p:nvSpPr>
        <p:spPr>
          <a:xfrm>
            <a:off x="9897172" y="863258"/>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3" name="Elipse 552"/>
          <p:cNvSpPr/>
          <p:nvPr/>
        </p:nvSpPr>
        <p:spPr>
          <a:xfrm>
            <a:off x="10447138" y="162902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4" name="Elipse 553"/>
          <p:cNvSpPr/>
          <p:nvPr/>
        </p:nvSpPr>
        <p:spPr>
          <a:xfrm>
            <a:off x="10315114" y="1209722"/>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5" name="Elipse 554"/>
          <p:cNvSpPr/>
          <p:nvPr/>
        </p:nvSpPr>
        <p:spPr>
          <a:xfrm>
            <a:off x="10078063" y="829382"/>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6" name="Elipse 555"/>
          <p:cNvSpPr/>
          <p:nvPr/>
        </p:nvSpPr>
        <p:spPr>
          <a:xfrm>
            <a:off x="10236980" y="1231225"/>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7" name="Elipse 556"/>
          <p:cNvSpPr/>
          <p:nvPr/>
        </p:nvSpPr>
        <p:spPr>
          <a:xfrm>
            <a:off x="10379469" y="2141667"/>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8" name="Elipse 557"/>
          <p:cNvSpPr/>
          <p:nvPr/>
        </p:nvSpPr>
        <p:spPr>
          <a:xfrm>
            <a:off x="10572201" y="2139678"/>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59" name="Conector recto 558"/>
          <p:cNvCxnSpPr/>
          <p:nvPr/>
        </p:nvCxnSpPr>
        <p:spPr>
          <a:xfrm flipH="1">
            <a:off x="9901780" y="2426888"/>
            <a:ext cx="251348" cy="198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0" name="Elipse 559"/>
          <p:cNvSpPr/>
          <p:nvPr/>
        </p:nvSpPr>
        <p:spPr>
          <a:xfrm>
            <a:off x="10100698" y="2374314"/>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1" name="Elipse 560"/>
          <p:cNvSpPr/>
          <p:nvPr/>
        </p:nvSpPr>
        <p:spPr>
          <a:xfrm>
            <a:off x="9835609" y="2618543"/>
            <a:ext cx="95885" cy="909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2" name="Elipse 561"/>
          <p:cNvSpPr/>
          <p:nvPr/>
        </p:nvSpPr>
        <p:spPr>
          <a:xfrm>
            <a:off x="10964513" y="2244160"/>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3" name="Elipse 562"/>
          <p:cNvSpPr/>
          <p:nvPr/>
        </p:nvSpPr>
        <p:spPr>
          <a:xfrm>
            <a:off x="10971711" y="2667093"/>
            <a:ext cx="95885" cy="9096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96186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p:cNvSpPr/>
          <p:nvPr/>
        </p:nvSpPr>
        <p:spPr>
          <a:xfrm>
            <a:off x="291548" y="251791"/>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Elipse 2"/>
          <p:cNvSpPr/>
          <p:nvPr/>
        </p:nvSpPr>
        <p:spPr>
          <a:xfrm>
            <a:off x="623405" y="1025663"/>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Elipse 3"/>
          <p:cNvSpPr/>
          <p:nvPr/>
        </p:nvSpPr>
        <p:spPr>
          <a:xfrm>
            <a:off x="1364560" y="1025663"/>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Elipse 4"/>
          <p:cNvSpPr/>
          <p:nvPr/>
        </p:nvSpPr>
        <p:spPr>
          <a:xfrm>
            <a:off x="787676" y="1025663"/>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p:cNvSpPr/>
          <p:nvPr/>
        </p:nvSpPr>
        <p:spPr>
          <a:xfrm>
            <a:off x="1510610" y="1025663"/>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 name="Conector recto 7"/>
          <p:cNvCxnSpPr/>
          <p:nvPr/>
        </p:nvCxnSpPr>
        <p:spPr>
          <a:xfrm flipV="1">
            <a:off x="988530" y="1933713"/>
            <a:ext cx="522080" cy="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upo 10"/>
          <p:cNvGrpSpPr/>
          <p:nvPr/>
        </p:nvGrpSpPr>
        <p:grpSpPr>
          <a:xfrm rot="19821281">
            <a:off x="2271367" y="251791"/>
            <a:ext cx="1815548" cy="2279374"/>
            <a:chOff x="3180522" y="1391478"/>
            <a:chExt cx="1815548" cy="2279374"/>
          </a:xfrm>
        </p:grpSpPr>
        <p:sp>
          <p:nvSpPr>
            <p:cNvPr id="12" name="Elipse 11"/>
            <p:cNvSpPr/>
            <p:nvPr/>
          </p:nvSpPr>
          <p:spPr>
            <a:xfrm>
              <a:off x="3180522" y="1391478"/>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p:cNvSpPr/>
            <p:nvPr/>
          </p:nvSpPr>
          <p:spPr>
            <a:xfrm>
              <a:off x="3512379" y="2165350"/>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4253534" y="2165350"/>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3676650" y="216535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p:cNvSpPr/>
            <p:nvPr/>
          </p:nvSpPr>
          <p:spPr>
            <a:xfrm>
              <a:off x="4399584" y="216535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16"/>
            <p:cNvCxnSpPr/>
            <p:nvPr/>
          </p:nvCxnSpPr>
          <p:spPr>
            <a:xfrm flipV="1">
              <a:off x="3877504" y="3073400"/>
              <a:ext cx="522080" cy="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upo 17"/>
          <p:cNvGrpSpPr/>
          <p:nvPr/>
        </p:nvGrpSpPr>
        <p:grpSpPr>
          <a:xfrm rot="1394512">
            <a:off x="4232965" y="251791"/>
            <a:ext cx="1815548" cy="2279374"/>
            <a:chOff x="3180522" y="1391478"/>
            <a:chExt cx="1815548" cy="2279374"/>
          </a:xfrm>
        </p:grpSpPr>
        <p:sp>
          <p:nvSpPr>
            <p:cNvPr id="19" name="Elipse 18"/>
            <p:cNvSpPr/>
            <p:nvPr/>
          </p:nvSpPr>
          <p:spPr>
            <a:xfrm>
              <a:off x="3180522" y="1391478"/>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p:cNvSpPr/>
            <p:nvPr/>
          </p:nvSpPr>
          <p:spPr>
            <a:xfrm>
              <a:off x="3512379" y="2165350"/>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p:cNvSpPr/>
            <p:nvPr/>
          </p:nvSpPr>
          <p:spPr>
            <a:xfrm>
              <a:off x="4253534" y="2165350"/>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p:cNvSpPr/>
            <p:nvPr/>
          </p:nvSpPr>
          <p:spPr>
            <a:xfrm>
              <a:off x="3676650" y="216535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p:cNvSpPr/>
            <p:nvPr/>
          </p:nvSpPr>
          <p:spPr>
            <a:xfrm>
              <a:off x="4399584" y="216535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4" name="Conector recto 23"/>
            <p:cNvCxnSpPr/>
            <p:nvPr/>
          </p:nvCxnSpPr>
          <p:spPr>
            <a:xfrm flipV="1">
              <a:off x="3877504" y="3073400"/>
              <a:ext cx="522080" cy="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Elipse 25"/>
          <p:cNvSpPr/>
          <p:nvPr/>
        </p:nvSpPr>
        <p:spPr>
          <a:xfrm>
            <a:off x="291548" y="2877098"/>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p:cNvSpPr/>
          <p:nvPr/>
        </p:nvSpPr>
        <p:spPr>
          <a:xfrm>
            <a:off x="623405" y="3650970"/>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p:cNvSpPr/>
          <p:nvPr/>
        </p:nvSpPr>
        <p:spPr>
          <a:xfrm>
            <a:off x="1364560" y="3650970"/>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p:cNvSpPr/>
          <p:nvPr/>
        </p:nvSpPr>
        <p:spPr>
          <a:xfrm>
            <a:off x="787676" y="365097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p:cNvSpPr/>
          <p:nvPr/>
        </p:nvSpPr>
        <p:spPr>
          <a:xfrm>
            <a:off x="1510610" y="365097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4" name="Grupo 33"/>
          <p:cNvGrpSpPr/>
          <p:nvPr/>
        </p:nvGrpSpPr>
        <p:grpSpPr>
          <a:xfrm rot="10800000">
            <a:off x="855110" y="4527238"/>
            <a:ext cx="728525" cy="201608"/>
            <a:chOff x="782085" y="4300538"/>
            <a:chExt cx="728525" cy="201608"/>
          </a:xfrm>
          <a:noFill/>
        </p:grpSpPr>
        <p:sp>
          <p:nvSpPr>
            <p:cNvPr id="32" name="Arco 31"/>
            <p:cNvSpPr/>
            <p:nvPr/>
          </p:nvSpPr>
          <p:spPr>
            <a:xfrm>
              <a:off x="787676" y="4300538"/>
              <a:ext cx="722934" cy="201608"/>
            </a:xfrm>
            <a:prstGeom prst="arc">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3" name="Arco 32"/>
            <p:cNvSpPr/>
            <p:nvPr/>
          </p:nvSpPr>
          <p:spPr>
            <a:xfrm rot="10800000" flipV="1">
              <a:off x="782085" y="4300538"/>
              <a:ext cx="722934" cy="201608"/>
            </a:xfrm>
            <a:prstGeom prst="arc">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sp>
        <p:nvSpPr>
          <p:cNvPr id="36" name="Elipse 35"/>
          <p:cNvSpPr/>
          <p:nvPr/>
        </p:nvSpPr>
        <p:spPr>
          <a:xfrm>
            <a:off x="2356372" y="2894225"/>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Elipse 36"/>
          <p:cNvSpPr/>
          <p:nvPr/>
        </p:nvSpPr>
        <p:spPr>
          <a:xfrm>
            <a:off x="2688229" y="3668097"/>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p:cNvSpPr/>
          <p:nvPr/>
        </p:nvSpPr>
        <p:spPr>
          <a:xfrm>
            <a:off x="3429384" y="3668097"/>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Elipse 38"/>
          <p:cNvSpPr/>
          <p:nvPr/>
        </p:nvSpPr>
        <p:spPr>
          <a:xfrm>
            <a:off x="2852500" y="3668097"/>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p:cNvSpPr/>
          <p:nvPr/>
        </p:nvSpPr>
        <p:spPr>
          <a:xfrm>
            <a:off x="3575434" y="3668097"/>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p:cNvSpPr/>
          <p:nvPr/>
        </p:nvSpPr>
        <p:spPr>
          <a:xfrm>
            <a:off x="2998550" y="4527238"/>
            <a:ext cx="576884" cy="201608"/>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p:cNvSpPr/>
          <p:nvPr/>
        </p:nvSpPr>
        <p:spPr>
          <a:xfrm>
            <a:off x="4448963" y="2929357"/>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p:cNvSpPr/>
          <p:nvPr/>
        </p:nvSpPr>
        <p:spPr>
          <a:xfrm>
            <a:off x="4780820" y="3703229"/>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5521975" y="3703229"/>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lipse 45"/>
          <p:cNvSpPr/>
          <p:nvPr/>
        </p:nvSpPr>
        <p:spPr>
          <a:xfrm>
            <a:off x="4945091" y="3703229"/>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p:cNvSpPr/>
          <p:nvPr/>
        </p:nvSpPr>
        <p:spPr>
          <a:xfrm>
            <a:off x="5668025" y="3703229"/>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p:cNvSpPr/>
          <p:nvPr/>
        </p:nvSpPr>
        <p:spPr>
          <a:xfrm>
            <a:off x="5130897" y="4479233"/>
            <a:ext cx="576884" cy="39076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Elipse 48"/>
          <p:cNvSpPr/>
          <p:nvPr/>
        </p:nvSpPr>
        <p:spPr>
          <a:xfrm>
            <a:off x="6558779" y="340478"/>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Elipse 49"/>
          <p:cNvSpPr/>
          <p:nvPr/>
        </p:nvSpPr>
        <p:spPr>
          <a:xfrm>
            <a:off x="6924808" y="1114350"/>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Elipse 51"/>
          <p:cNvSpPr/>
          <p:nvPr/>
        </p:nvSpPr>
        <p:spPr>
          <a:xfrm>
            <a:off x="7089079" y="1114350"/>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Elipse 54"/>
          <p:cNvSpPr/>
          <p:nvPr/>
        </p:nvSpPr>
        <p:spPr>
          <a:xfrm>
            <a:off x="6592951" y="2929357"/>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Elipse 56"/>
          <p:cNvSpPr/>
          <p:nvPr/>
        </p:nvSpPr>
        <p:spPr>
          <a:xfrm>
            <a:off x="7665963" y="3703229"/>
            <a:ext cx="438150" cy="203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Elipse 58"/>
          <p:cNvSpPr/>
          <p:nvPr/>
        </p:nvSpPr>
        <p:spPr>
          <a:xfrm>
            <a:off x="7812013" y="3703229"/>
            <a:ext cx="14605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1" name="Conector recto 60"/>
          <p:cNvCxnSpPr/>
          <p:nvPr/>
        </p:nvCxnSpPr>
        <p:spPr>
          <a:xfrm flipV="1">
            <a:off x="7241203" y="2012033"/>
            <a:ext cx="522080" cy="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cto 61"/>
          <p:cNvCxnSpPr/>
          <p:nvPr/>
        </p:nvCxnSpPr>
        <p:spPr>
          <a:xfrm flipV="1">
            <a:off x="7300418" y="4628042"/>
            <a:ext cx="522080" cy="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ector recto 62"/>
          <p:cNvCxnSpPr/>
          <p:nvPr/>
        </p:nvCxnSpPr>
        <p:spPr>
          <a:xfrm flipV="1">
            <a:off x="7628555" y="1204918"/>
            <a:ext cx="409298" cy="110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p:cNvCxnSpPr/>
          <p:nvPr/>
        </p:nvCxnSpPr>
        <p:spPr>
          <a:xfrm flipV="1">
            <a:off x="6957455" y="3793797"/>
            <a:ext cx="409298" cy="110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Elipse 68"/>
          <p:cNvSpPr/>
          <p:nvPr/>
        </p:nvSpPr>
        <p:spPr>
          <a:xfrm>
            <a:off x="8914761" y="1933713"/>
            <a:ext cx="1815548" cy="227937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2" name="Conector recto 71"/>
          <p:cNvCxnSpPr/>
          <p:nvPr/>
        </p:nvCxnSpPr>
        <p:spPr>
          <a:xfrm flipV="1">
            <a:off x="9622228" y="3632398"/>
            <a:ext cx="522080" cy="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ector recto 72"/>
          <p:cNvCxnSpPr/>
          <p:nvPr/>
        </p:nvCxnSpPr>
        <p:spPr>
          <a:xfrm flipV="1">
            <a:off x="9279265" y="2798153"/>
            <a:ext cx="409298" cy="110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ector recto 73"/>
          <p:cNvCxnSpPr/>
          <p:nvPr/>
        </p:nvCxnSpPr>
        <p:spPr>
          <a:xfrm flipV="1">
            <a:off x="10024348" y="2791381"/>
            <a:ext cx="409298" cy="110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881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209B1B36-2D53-461A-9A5B-834E80E94C39}"/>
              </a:ext>
            </a:extLst>
          </p:cNvPr>
          <p:cNvGrpSpPr/>
          <p:nvPr/>
        </p:nvGrpSpPr>
        <p:grpSpPr>
          <a:xfrm>
            <a:off x="434276" y="95094"/>
            <a:ext cx="11151653" cy="4646505"/>
            <a:chOff x="418373" y="206413"/>
            <a:chExt cx="11151653" cy="4646505"/>
          </a:xfrm>
        </p:grpSpPr>
        <p:pic>
          <p:nvPicPr>
            <p:cNvPr id="37" name="Picture 2" descr="Carpa De Circo - Banco de fotos e imágenes de stock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b="50673"/>
            <a:stretch/>
          </p:blipFill>
          <p:spPr bwMode="auto">
            <a:xfrm>
              <a:off x="418373" y="206413"/>
              <a:ext cx="11069007" cy="159314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o 1"/>
            <p:cNvGrpSpPr/>
            <p:nvPr/>
          </p:nvGrpSpPr>
          <p:grpSpPr>
            <a:xfrm>
              <a:off x="4120308" y="1252606"/>
              <a:ext cx="3816582" cy="531128"/>
              <a:chOff x="4208443" y="3073706"/>
              <a:chExt cx="3712686" cy="1057619"/>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31146" t="44820" r="31770" b="39758"/>
              <a:stretch/>
            </p:blipFill>
            <p:spPr>
              <a:xfrm>
                <a:off x="4208443" y="3073706"/>
                <a:ext cx="3712686" cy="1057619"/>
              </a:xfrm>
              <a:prstGeom prst="rect">
                <a:avLst/>
              </a:prstGeom>
            </p:spPr>
          </p:pic>
          <p:sp>
            <p:nvSpPr>
              <p:cNvPr id="5" name="CuadroTexto 4"/>
              <p:cNvSpPr txBox="1"/>
              <p:nvPr/>
            </p:nvSpPr>
            <p:spPr>
              <a:xfrm>
                <a:off x="4696856" y="3250979"/>
                <a:ext cx="2798285" cy="735440"/>
              </a:xfrm>
              <a:prstGeom prst="rect">
                <a:avLst/>
              </a:prstGeom>
              <a:solidFill>
                <a:srgbClr val="990099"/>
              </a:solidFill>
            </p:spPr>
            <p:txBody>
              <a:bodyPr wrap="square" rtlCol="0">
                <a:spAutoFit/>
              </a:bodyPr>
              <a:lstStyle/>
              <a:p>
                <a:pPr algn="ctr"/>
                <a:r>
                  <a:rPr lang="ca-ES" dirty="0">
                    <a:solidFill>
                      <a:srgbClr val="FFFF00"/>
                    </a:solidFill>
                    <a:latin typeface="Bernard MT Condensed" panose="02050806060905020404" pitchFamily="18" charset="0"/>
                  </a:rPr>
                  <a:t>DRON CIRCUS</a:t>
                </a:r>
                <a:endParaRPr lang="es-ES" dirty="0">
                  <a:solidFill>
                    <a:srgbClr val="FFFF00"/>
                  </a:solidFill>
                  <a:latin typeface="Bernard MT Condensed" panose="02050806060905020404" pitchFamily="18" charset="0"/>
                </a:endParaRPr>
              </a:p>
            </p:txBody>
          </p:sp>
        </p:grpSp>
        <p:grpSp>
          <p:nvGrpSpPr>
            <p:cNvPr id="10" name="Grupo 9"/>
            <p:cNvGrpSpPr/>
            <p:nvPr/>
          </p:nvGrpSpPr>
          <p:grpSpPr>
            <a:xfrm>
              <a:off x="6025765" y="1798193"/>
              <a:ext cx="2755965" cy="2488869"/>
              <a:chOff x="8264110" y="1884200"/>
              <a:chExt cx="3603198" cy="2949677"/>
            </a:xfrm>
          </p:grpSpPr>
          <p:pic>
            <p:nvPicPr>
              <p:cNvPr id="9" name="Imagen 8"/>
              <p:cNvPicPr>
                <a:picLocks noChangeAspect="1"/>
              </p:cNvPicPr>
              <p:nvPr/>
            </p:nvPicPr>
            <p:blipFill rotWithShape="1">
              <a:blip r:embed="rId4"/>
              <a:srcRect l="34568" t="44137" r="33845" b="22389"/>
              <a:stretch/>
            </p:blipFill>
            <p:spPr>
              <a:xfrm>
                <a:off x="8264110" y="1884200"/>
                <a:ext cx="3603198" cy="2949677"/>
              </a:xfrm>
              <a:prstGeom prst="rect">
                <a:avLst/>
              </a:prstGeom>
            </p:spPr>
          </p:pic>
          <p:pic>
            <p:nvPicPr>
              <p:cNvPr id="29" name="Imagen 28"/>
              <p:cNvPicPr>
                <a:picLocks noChangeAspect="1"/>
              </p:cNvPicPr>
              <p:nvPr/>
            </p:nvPicPr>
            <p:blipFill rotWithShape="1">
              <a:blip r:embed="rId5" cstate="print">
                <a:extLst>
                  <a:ext uri="{28A0092B-C50C-407E-A947-70E740481C1C}">
                    <a14:useLocalDpi xmlns:a14="http://schemas.microsoft.com/office/drawing/2010/main" val="0"/>
                  </a:ext>
                </a:extLst>
              </a:blip>
              <a:srcRect l="20660" r="20553" b="74173"/>
              <a:stretch/>
            </p:blipFill>
            <p:spPr>
              <a:xfrm rot="1459963">
                <a:off x="9597377" y="3101786"/>
                <a:ext cx="912707" cy="400976"/>
              </a:xfrm>
              <a:prstGeom prst="rect">
                <a:avLst/>
              </a:prstGeom>
            </p:spPr>
          </p:pic>
        </p:grpSp>
        <p:pic>
          <p:nvPicPr>
            <p:cNvPr id="3" name="Imagen 2"/>
            <p:cNvPicPr>
              <a:picLocks noChangeAspect="1"/>
            </p:cNvPicPr>
            <p:nvPr/>
          </p:nvPicPr>
          <p:blipFill rotWithShape="1">
            <a:blip r:embed="rId4"/>
            <a:srcRect l="34568" t="44137" r="33845" b="22389"/>
            <a:stretch/>
          </p:blipFill>
          <p:spPr>
            <a:xfrm>
              <a:off x="471081" y="1774482"/>
              <a:ext cx="2755965" cy="2488869"/>
            </a:xfrm>
            <a:prstGeom prst="rect">
              <a:avLst/>
            </a:prstGeom>
          </p:spPr>
        </p:pic>
        <p:pic>
          <p:nvPicPr>
            <p:cNvPr id="31" name="Imagen 30"/>
            <p:cNvPicPr>
              <a:picLocks noChangeAspect="1"/>
            </p:cNvPicPr>
            <p:nvPr/>
          </p:nvPicPr>
          <p:blipFill rotWithShape="1">
            <a:blip r:embed="rId6">
              <a:extLst>
                <a:ext uri="{28A0092B-C50C-407E-A947-70E740481C1C}">
                  <a14:useLocalDpi xmlns:a14="http://schemas.microsoft.com/office/drawing/2010/main" val="0"/>
                </a:ext>
              </a:extLst>
            </a:blip>
            <a:srcRect l="21062" t="67697" r="19829" b="9495"/>
            <a:stretch/>
          </p:blipFill>
          <p:spPr>
            <a:xfrm rot="1223365">
              <a:off x="1319995" y="2770508"/>
              <a:ext cx="939013" cy="399718"/>
            </a:xfrm>
            <a:prstGeom prst="rect">
              <a:avLst/>
            </a:prstGeom>
          </p:spPr>
        </p:pic>
        <p:pic>
          <p:nvPicPr>
            <p:cNvPr id="8" name="Imagen 7"/>
            <p:cNvPicPr>
              <a:picLocks noChangeAspect="1"/>
            </p:cNvPicPr>
            <p:nvPr/>
          </p:nvPicPr>
          <p:blipFill rotWithShape="1">
            <a:blip r:embed="rId4"/>
            <a:srcRect l="34568" t="44137" r="33845" b="22389"/>
            <a:stretch/>
          </p:blipFill>
          <p:spPr>
            <a:xfrm>
              <a:off x="3248423" y="1783734"/>
              <a:ext cx="2755965" cy="2488869"/>
            </a:xfrm>
            <a:prstGeom prst="rect">
              <a:avLst/>
            </a:prstGeom>
          </p:spPr>
        </p:pic>
        <p:pic>
          <p:nvPicPr>
            <p:cNvPr id="30" name="Imagen 29"/>
            <p:cNvPicPr>
              <a:picLocks noChangeAspect="1"/>
            </p:cNvPicPr>
            <p:nvPr/>
          </p:nvPicPr>
          <p:blipFill rotWithShape="1">
            <a:blip r:embed="rId6">
              <a:extLst>
                <a:ext uri="{28A0092B-C50C-407E-A947-70E740481C1C}">
                  <a14:useLocalDpi xmlns:a14="http://schemas.microsoft.com/office/drawing/2010/main" val="0"/>
                </a:ext>
              </a:extLst>
            </a:blip>
            <a:srcRect l="22441" t="46816" r="21021" b="31661"/>
            <a:stretch/>
          </p:blipFill>
          <p:spPr>
            <a:xfrm rot="20126550">
              <a:off x="3761280" y="3047860"/>
              <a:ext cx="996081" cy="418311"/>
            </a:xfrm>
            <a:prstGeom prst="rect">
              <a:avLst/>
            </a:prstGeom>
          </p:spPr>
        </p:pic>
        <p:pic>
          <p:nvPicPr>
            <p:cNvPr id="38" name="Imagen 37"/>
            <p:cNvPicPr>
              <a:picLocks noChangeAspect="1"/>
            </p:cNvPicPr>
            <p:nvPr/>
          </p:nvPicPr>
          <p:blipFill rotWithShape="1">
            <a:blip r:embed="rId4"/>
            <a:srcRect l="34568" t="44137" r="33845" b="22389"/>
            <a:stretch/>
          </p:blipFill>
          <p:spPr>
            <a:xfrm>
              <a:off x="8814061" y="1798193"/>
              <a:ext cx="2755965" cy="2488869"/>
            </a:xfrm>
            <a:prstGeom prst="rect">
              <a:avLst/>
            </a:prstGeom>
          </p:spPr>
        </p:pic>
        <p:pic>
          <p:nvPicPr>
            <p:cNvPr id="40" name="Imagen 39"/>
            <p:cNvPicPr>
              <a:picLocks noChangeAspect="1"/>
            </p:cNvPicPr>
            <p:nvPr/>
          </p:nvPicPr>
          <p:blipFill rotWithShape="1">
            <a:blip r:embed="rId7" cstate="print">
              <a:extLst>
                <a:ext uri="{28A0092B-C50C-407E-A947-70E740481C1C}">
                  <a14:useLocalDpi xmlns:a14="http://schemas.microsoft.com/office/drawing/2010/main" val="0"/>
                </a:ext>
              </a:extLst>
            </a:blip>
            <a:srcRect t="49201" b="10160"/>
            <a:stretch/>
          </p:blipFill>
          <p:spPr>
            <a:xfrm>
              <a:off x="6165995" y="3504392"/>
              <a:ext cx="2500086" cy="1016000"/>
            </a:xfrm>
            <a:prstGeom prst="rect">
              <a:avLst/>
            </a:prstGeom>
          </p:spPr>
        </p:pic>
        <p:pic>
          <p:nvPicPr>
            <p:cNvPr id="14" name="Imagen 13">
              <a:extLst>
                <a:ext uri="{FF2B5EF4-FFF2-40B4-BE49-F238E27FC236}">
                  <a16:creationId xmlns:a16="http://schemas.microsoft.com/office/drawing/2014/main" id="{CFE2972B-FB0E-491B-90BC-88D2C1EE1C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28999" y="3414278"/>
              <a:ext cx="1016953" cy="1016953"/>
            </a:xfrm>
            <a:prstGeom prst="rect">
              <a:avLst/>
            </a:prstGeom>
          </p:spPr>
        </p:pic>
        <p:pic>
          <p:nvPicPr>
            <p:cNvPr id="16" name="Imagen 15">
              <a:extLst>
                <a:ext uri="{FF2B5EF4-FFF2-40B4-BE49-F238E27FC236}">
                  <a16:creationId xmlns:a16="http://schemas.microsoft.com/office/drawing/2014/main" id="{A2398B45-A1CE-47FB-A5B8-4FE90B9B27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195696">
              <a:off x="611417" y="4009295"/>
              <a:ext cx="1240637" cy="771332"/>
            </a:xfrm>
            <a:prstGeom prst="rect">
              <a:avLst/>
            </a:prstGeom>
          </p:spPr>
        </p:pic>
        <p:pic>
          <p:nvPicPr>
            <p:cNvPr id="17" name="Imagen 16">
              <a:extLst>
                <a:ext uri="{FF2B5EF4-FFF2-40B4-BE49-F238E27FC236}">
                  <a16:creationId xmlns:a16="http://schemas.microsoft.com/office/drawing/2014/main" id="{87CD6F29-7CF1-4E74-A818-409C09DDFCD3}"/>
                </a:ext>
              </a:extLst>
            </p:cNvPr>
            <p:cNvPicPr>
              <a:picLocks noChangeAspect="1"/>
            </p:cNvPicPr>
            <p:nvPr/>
          </p:nvPicPr>
          <p:blipFill>
            <a:blip r:embed="rId10"/>
            <a:stretch>
              <a:fillRect/>
            </a:stretch>
          </p:blipFill>
          <p:spPr>
            <a:xfrm rot="20320179">
              <a:off x="4752448" y="3710791"/>
              <a:ext cx="1027914" cy="1142127"/>
            </a:xfrm>
            <a:prstGeom prst="rect">
              <a:avLst/>
            </a:prstGeom>
          </p:spPr>
        </p:pic>
        <p:pic>
          <p:nvPicPr>
            <p:cNvPr id="21" name="Imagen 20">
              <a:extLst>
                <a:ext uri="{FF2B5EF4-FFF2-40B4-BE49-F238E27FC236}">
                  <a16:creationId xmlns:a16="http://schemas.microsoft.com/office/drawing/2014/main" id="{79BFCDE2-1C25-4037-B494-B187D55B8148}"/>
                </a:ext>
              </a:extLst>
            </p:cNvPr>
            <p:cNvPicPr>
              <a:picLocks noChangeAspect="1"/>
            </p:cNvPicPr>
            <p:nvPr/>
          </p:nvPicPr>
          <p:blipFill rotWithShape="1">
            <a:blip r:embed="rId6">
              <a:extLst>
                <a:ext uri="{28A0092B-C50C-407E-A947-70E740481C1C}">
                  <a14:useLocalDpi xmlns:a14="http://schemas.microsoft.com/office/drawing/2010/main" val="0"/>
                </a:ext>
              </a:extLst>
            </a:blip>
            <a:srcRect l="22441" t="46816" r="21021" b="31661"/>
            <a:stretch/>
          </p:blipFill>
          <p:spPr>
            <a:xfrm rot="1372725">
              <a:off x="9365684" y="2469715"/>
              <a:ext cx="1302294" cy="495760"/>
            </a:xfrm>
            <a:prstGeom prst="rect">
              <a:avLst/>
            </a:prstGeom>
          </p:spPr>
        </p:pic>
        <p:pic>
          <p:nvPicPr>
            <p:cNvPr id="22" name="Imagen 21">
              <a:extLst>
                <a:ext uri="{FF2B5EF4-FFF2-40B4-BE49-F238E27FC236}">
                  <a16:creationId xmlns:a16="http://schemas.microsoft.com/office/drawing/2014/main" id="{BB5CD6D4-414A-401C-8E52-228292FACE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07553" y="2859790"/>
              <a:ext cx="1018120" cy="1883827"/>
            </a:xfrm>
            <a:prstGeom prst="rect">
              <a:avLst/>
            </a:prstGeom>
          </p:spPr>
        </p:pic>
      </p:grpSp>
      <p:sp>
        <p:nvSpPr>
          <p:cNvPr id="7" name="CuadroTexto 6">
            <a:extLst>
              <a:ext uri="{FF2B5EF4-FFF2-40B4-BE49-F238E27FC236}">
                <a16:creationId xmlns:a16="http://schemas.microsoft.com/office/drawing/2014/main" id="{00B1AD99-F7F7-4617-ABDF-BF2A8CC81FE2}"/>
              </a:ext>
            </a:extLst>
          </p:cNvPr>
          <p:cNvSpPr txBox="1"/>
          <p:nvPr/>
        </p:nvSpPr>
        <p:spPr>
          <a:xfrm>
            <a:off x="2143087" y="4834478"/>
            <a:ext cx="9002721" cy="1200329"/>
          </a:xfrm>
          <a:prstGeom prst="rect">
            <a:avLst/>
          </a:prstGeom>
          <a:noFill/>
        </p:spPr>
        <p:txBody>
          <a:bodyPr wrap="none" rtlCol="0">
            <a:spAutoFit/>
          </a:bodyPr>
          <a:lstStyle/>
          <a:p>
            <a:r>
              <a:rPr lang="ca-ES" dirty="0"/>
              <a:t>Vine al nostre Circ de </a:t>
            </a:r>
            <a:r>
              <a:rPr lang="ca-ES" dirty="0" err="1"/>
              <a:t>Drons</a:t>
            </a:r>
            <a:r>
              <a:rPr lang="ca-ES" dirty="0"/>
              <a:t> al Campus del Baix Llobregat de la UPC a Castelldefels</a:t>
            </a:r>
          </a:p>
          <a:p>
            <a:r>
              <a:rPr lang="ca-ES" dirty="0"/>
              <a:t>Vols participar en arriscades missions de salvament, guiant els nostres </a:t>
            </a:r>
            <a:r>
              <a:rPr lang="ca-ES" dirty="0" err="1"/>
              <a:t>drons</a:t>
            </a:r>
            <a:r>
              <a:rPr lang="ca-ES" dirty="0"/>
              <a:t> amb els teus dits?</a:t>
            </a:r>
          </a:p>
          <a:p>
            <a:r>
              <a:rPr lang="ca-ES" dirty="0"/>
              <a:t>O amb el teu </a:t>
            </a:r>
            <a:r>
              <a:rPr lang="ca-ES" dirty="0" err="1"/>
              <a:t>móbil</a:t>
            </a:r>
            <a:r>
              <a:rPr lang="ca-ES" dirty="0"/>
              <a:t>? O amb difícils posicions del teu cos?</a:t>
            </a:r>
          </a:p>
          <a:p>
            <a:r>
              <a:rPr lang="ca-ES" dirty="0"/>
              <a:t>Dons vine. T’esperem.</a:t>
            </a:r>
          </a:p>
        </p:txBody>
      </p:sp>
    </p:spTree>
    <p:extLst>
      <p:ext uri="{BB962C8B-B14F-4D97-AF65-F5344CB8AC3E}">
        <p14:creationId xmlns:p14="http://schemas.microsoft.com/office/powerpoint/2010/main" val="2114333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p:cNvGrpSpPr/>
          <p:nvPr/>
        </p:nvGrpSpPr>
        <p:grpSpPr>
          <a:xfrm>
            <a:off x="2131118" y="660169"/>
            <a:ext cx="7374194" cy="5574891"/>
            <a:chOff x="2005780" y="648929"/>
            <a:chExt cx="7374194" cy="5574891"/>
          </a:xfrm>
        </p:grpSpPr>
        <p:pic>
          <p:nvPicPr>
            <p:cNvPr id="2" name="Imagen 1"/>
            <p:cNvPicPr>
              <a:picLocks noChangeAspect="1"/>
            </p:cNvPicPr>
            <p:nvPr/>
          </p:nvPicPr>
          <p:blipFill rotWithShape="1">
            <a:blip r:embed="rId2"/>
            <a:srcRect l="60814" t="13226" r="16144" b="32581"/>
            <a:stretch/>
          </p:blipFill>
          <p:spPr>
            <a:xfrm>
              <a:off x="2005780" y="648929"/>
              <a:ext cx="7374194" cy="5574891"/>
            </a:xfrm>
            <a:prstGeom prst="rect">
              <a:avLst/>
            </a:prstGeom>
          </p:spPr>
        </p:pic>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79545" y="3559811"/>
              <a:ext cx="298449" cy="323849"/>
            </a:xfrm>
            <a:prstGeom prst="rect">
              <a:avLst/>
            </a:prstGeom>
          </p:spPr>
        </p:pic>
        <p:sp>
          <p:nvSpPr>
            <p:cNvPr id="5" name="Rectángulo 4"/>
            <p:cNvSpPr/>
            <p:nvPr/>
          </p:nvSpPr>
          <p:spPr>
            <a:xfrm rot="20498090">
              <a:off x="2924817" y="3965690"/>
              <a:ext cx="242294" cy="57531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6614" y="3961588"/>
              <a:ext cx="513135" cy="401956"/>
            </a:xfrm>
            <a:prstGeom prst="rect">
              <a:avLst/>
            </a:prstGeom>
          </p:spPr>
        </p:pic>
        <p:sp>
          <p:nvSpPr>
            <p:cNvPr id="7" name="Rectángulo 6"/>
            <p:cNvSpPr/>
            <p:nvPr/>
          </p:nvSpPr>
          <p:spPr>
            <a:xfrm rot="20498090">
              <a:off x="2711800" y="3343340"/>
              <a:ext cx="242294" cy="57531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326755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2131118" y="660169"/>
            <a:ext cx="7374194" cy="5574891"/>
            <a:chOff x="2131118" y="660169"/>
            <a:chExt cx="7374194" cy="5574891"/>
          </a:xfrm>
        </p:grpSpPr>
        <p:pic>
          <p:nvPicPr>
            <p:cNvPr id="2" name="Imagen 1"/>
            <p:cNvPicPr>
              <a:picLocks noChangeAspect="1"/>
            </p:cNvPicPr>
            <p:nvPr/>
          </p:nvPicPr>
          <p:blipFill rotWithShape="1">
            <a:blip r:embed="rId2"/>
            <a:srcRect l="60814" t="13226" r="16144" b="32581"/>
            <a:stretch/>
          </p:blipFill>
          <p:spPr>
            <a:xfrm>
              <a:off x="2131118" y="660169"/>
              <a:ext cx="7374194" cy="5574891"/>
            </a:xfrm>
            <a:prstGeom prst="rect">
              <a:avLst/>
            </a:prstGeom>
          </p:spPr>
        </p:pic>
        <p:sp>
          <p:nvSpPr>
            <p:cNvPr id="5" name="Rectángulo 4"/>
            <p:cNvSpPr/>
            <p:nvPr/>
          </p:nvSpPr>
          <p:spPr>
            <a:xfrm rot="20498090">
              <a:off x="3050155" y="3976930"/>
              <a:ext cx="242294" cy="57531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952" y="3972828"/>
              <a:ext cx="513135" cy="401956"/>
            </a:xfrm>
            <a:prstGeom prst="rect">
              <a:avLst/>
            </a:prstGeom>
          </p:spPr>
        </p:pic>
        <p:sp>
          <p:nvSpPr>
            <p:cNvPr id="7" name="Rectángulo 6"/>
            <p:cNvSpPr/>
            <p:nvPr/>
          </p:nvSpPr>
          <p:spPr>
            <a:xfrm rot="20498090">
              <a:off x="2837138" y="3354580"/>
              <a:ext cx="242294" cy="57531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457966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p:cNvGrpSpPr/>
          <p:nvPr/>
        </p:nvGrpSpPr>
        <p:grpSpPr>
          <a:xfrm>
            <a:off x="2131118" y="660169"/>
            <a:ext cx="7374194" cy="5574891"/>
            <a:chOff x="2131118" y="660169"/>
            <a:chExt cx="7374194" cy="5574891"/>
          </a:xfrm>
        </p:grpSpPr>
        <p:grpSp>
          <p:nvGrpSpPr>
            <p:cNvPr id="8" name="Grupo 7"/>
            <p:cNvGrpSpPr/>
            <p:nvPr/>
          </p:nvGrpSpPr>
          <p:grpSpPr>
            <a:xfrm>
              <a:off x="2131118" y="660169"/>
              <a:ext cx="7374194" cy="5574891"/>
              <a:chOff x="2005780" y="648929"/>
              <a:chExt cx="7374194" cy="5574891"/>
            </a:xfrm>
          </p:grpSpPr>
          <p:pic>
            <p:nvPicPr>
              <p:cNvPr id="2" name="Imagen 1"/>
              <p:cNvPicPr>
                <a:picLocks noChangeAspect="1"/>
              </p:cNvPicPr>
              <p:nvPr/>
            </p:nvPicPr>
            <p:blipFill rotWithShape="1">
              <a:blip r:embed="rId2"/>
              <a:srcRect l="60814" t="13226" r="16144" b="32581"/>
              <a:stretch/>
            </p:blipFill>
            <p:spPr>
              <a:xfrm>
                <a:off x="2005780" y="648929"/>
                <a:ext cx="7374194" cy="5574891"/>
              </a:xfrm>
              <a:prstGeom prst="rect">
                <a:avLst/>
              </a:prstGeom>
            </p:spPr>
          </p:pic>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79545" y="3559811"/>
                <a:ext cx="298449" cy="323849"/>
              </a:xfrm>
              <a:prstGeom prst="rect">
                <a:avLst/>
              </a:prstGeom>
            </p:spPr>
          </p:pic>
          <p:sp>
            <p:nvSpPr>
              <p:cNvPr id="5" name="Rectángulo 4"/>
              <p:cNvSpPr/>
              <p:nvPr/>
            </p:nvSpPr>
            <p:spPr>
              <a:xfrm rot="20498090">
                <a:off x="2924817" y="3965690"/>
                <a:ext cx="242294" cy="57531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6614" y="3961588"/>
                <a:ext cx="513135" cy="401956"/>
              </a:xfrm>
              <a:prstGeom prst="rect">
                <a:avLst/>
              </a:prstGeom>
            </p:spPr>
          </p:pic>
          <p:sp>
            <p:nvSpPr>
              <p:cNvPr id="7" name="Rectángulo 6"/>
              <p:cNvSpPr/>
              <p:nvPr/>
            </p:nvSpPr>
            <p:spPr>
              <a:xfrm rot="20498090">
                <a:off x="2711800" y="3343340"/>
                <a:ext cx="242294" cy="57531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 name="Rectángulo 3"/>
            <p:cNvSpPr/>
            <p:nvPr/>
          </p:nvSpPr>
          <p:spPr>
            <a:xfrm rot="310635">
              <a:off x="5463644" y="2641272"/>
              <a:ext cx="413151" cy="932626"/>
            </a:xfrm>
            <a:prstGeom prst="rect">
              <a:avLst/>
            </a:prstGeom>
            <a:solidFill>
              <a:srgbClr val="E76B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07588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2131118" y="660169"/>
            <a:ext cx="7374194" cy="5574891"/>
            <a:chOff x="2131118" y="660169"/>
            <a:chExt cx="7374194" cy="5574891"/>
          </a:xfrm>
        </p:grpSpPr>
        <p:grpSp>
          <p:nvGrpSpPr>
            <p:cNvPr id="8" name="Grupo 7"/>
            <p:cNvGrpSpPr/>
            <p:nvPr/>
          </p:nvGrpSpPr>
          <p:grpSpPr>
            <a:xfrm>
              <a:off x="2131118" y="660169"/>
              <a:ext cx="7374194" cy="5574891"/>
              <a:chOff x="2005780" y="648929"/>
              <a:chExt cx="7374194" cy="5574891"/>
            </a:xfrm>
          </p:grpSpPr>
          <p:pic>
            <p:nvPicPr>
              <p:cNvPr id="2" name="Imagen 1"/>
              <p:cNvPicPr>
                <a:picLocks noChangeAspect="1"/>
              </p:cNvPicPr>
              <p:nvPr/>
            </p:nvPicPr>
            <p:blipFill rotWithShape="1">
              <a:blip r:embed="rId2"/>
              <a:srcRect l="60814" t="13226" r="16144" b="32581"/>
              <a:stretch/>
            </p:blipFill>
            <p:spPr>
              <a:xfrm>
                <a:off x="2005780" y="648929"/>
                <a:ext cx="7374194" cy="5574891"/>
              </a:xfrm>
              <a:prstGeom prst="rect">
                <a:avLst/>
              </a:prstGeom>
            </p:spPr>
          </p:pic>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979545" y="3559811"/>
                <a:ext cx="298449" cy="323849"/>
              </a:xfrm>
              <a:prstGeom prst="rect">
                <a:avLst/>
              </a:prstGeom>
            </p:spPr>
          </p:pic>
          <p:sp>
            <p:nvSpPr>
              <p:cNvPr id="5" name="Rectángulo 4"/>
              <p:cNvSpPr/>
              <p:nvPr/>
            </p:nvSpPr>
            <p:spPr>
              <a:xfrm rot="20498090">
                <a:off x="2924817" y="3965690"/>
                <a:ext cx="242294" cy="57531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6614" y="3961588"/>
                <a:ext cx="513135" cy="401956"/>
              </a:xfrm>
              <a:prstGeom prst="rect">
                <a:avLst/>
              </a:prstGeom>
            </p:spPr>
          </p:pic>
          <p:sp>
            <p:nvSpPr>
              <p:cNvPr id="7" name="Rectángulo 6"/>
              <p:cNvSpPr/>
              <p:nvPr/>
            </p:nvSpPr>
            <p:spPr>
              <a:xfrm rot="20498090">
                <a:off x="2711800" y="3343340"/>
                <a:ext cx="242294" cy="57531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9" name="Rectángulo 8"/>
            <p:cNvSpPr/>
            <p:nvPr/>
          </p:nvSpPr>
          <p:spPr>
            <a:xfrm rot="20518917">
              <a:off x="7171448" y="1892226"/>
              <a:ext cx="241243" cy="1184617"/>
            </a:xfrm>
            <a:prstGeom prst="rect">
              <a:avLst/>
            </a:prstGeom>
            <a:solidFill>
              <a:srgbClr val="E76B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p:cNvSpPr/>
            <p:nvPr/>
          </p:nvSpPr>
          <p:spPr>
            <a:xfrm rot="20518917">
              <a:off x="6478028" y="2702019"/>
              <a:ext cx="241243" cy="1184617"/>
            </a:xfrm>
            <a:prstGeom prst="rect">
              <a:avLst/>
            </a:prstGeom>
            <a:solidFill>
              <a:srgbClr val="E76B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p:cNvSpPr/>
            <p:nvPr/>
          </p:nvSpPr>
          <p:spPr>
            <a:xfrm rot="19198465">
              <a:off x="5424559" y="2397651"/>
              <a:ext cx="241243" cy="1404178"/>
            </a:xfrm>
            <a:prstGeom prst="rect">
              <a:avLst/>
            </a:prstGeom>
            <a:solidFill>
              <a:srgbClr val="E76B4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711852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34568" t="44137" r="33845" b="22389"/>
          <a:stretch/>
        </p:blipFill>
        <p:spPr>
          <a:xfrm>
            <a:off x="517110" y="1879931"/>
            <a:ext cx="3603198" cy="2949677"/>
          </a:xfrm>
          <a:prstGeom prst="rect">
            <a:avLst/>
          </a:prstGeom>
        </p:spPr>
      </p:pic>
      <p:pic>
        <p:nvPicPr>
          <p:cNvPr id="8" name="Imagen 7"/>
          <p:cNvPicPr>
            <a:picLocks noChangeAspect="1"/>
          </p:cNvPicPr>
          <p:nvPr/>
        </p:nvPicPr>
        <p:blipFill rotWithShape="1">
          <a:blip r:embed="rId2"/>
          <a:srcRect l="34568" t="44137" r="33845" b="22389"/>
          <a:stretch/>
        </p:blipFill>
        <p:spPr>
          <a:xfrm>
            <a:off x="4390610" y="1887795"/>
            <a:ext cx="3603198" cy="2949677"/>
          </a:xfrm>
          <a:prstGeom prst="rect">
            <a:avLst/>
          </a:prstGeom>
        </p:spPr>
      </p:pic>
      <p:pic>
        <p:nvPicPr>
          <p:cNvPr id="37" name="Picture 2" descr="Carpa De Circo - Banco de fotos e imágenes de stock - iStock"/>
          <p:cNvPicPr>
            <a:picLocks noChangeAspect="1" noChangeArrowheads="1"/>
          </p:cNvPicPr>
          <p:nvPr/>
        </p:nvPicPr>
        <p:blipFill rotWithShape="1">
          <a:blip r:embed="rId3">
            <a:extLst>
              <a:ext uri="{28A0092B-C50C-407E-A947-70E740481C1C}">
                <a14:useLocalDpi xmlns:a14="http://schemas.microsoft.com/office/drawing/2010/main" val="0"/>
              </a:ext>
            </a:extLst>
          </a:blip>
          <a:srcRect b="50673"/>
          <a:stretch/>
        </p:blipFill>
        <p:spPr bwMode="auto">
          <a:xfrm>
            <a:off x="517111" y="181339"/>
            <a:ext cx="7476698" cy="159314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o 1"/>
          <p:cNvGrpSpPr/>
          <p:nvPr/>
        </p:nvGrpSpPr>
        <p:grpSpPr>
          <a:xfrm>
            <a:off x="2153727" y="1252606"/>
            <a:ext cx="3816581" cy="531128"/>
            <a:chOff x="2295397" y="3073706"/>
            <a:chExt cx="3712686" cy="1057619"/>
          </a:xfrm>
        </p:grpSpPr>
        <p:pic>
          <p:nvPicPr>
            <p:cNvPr id="4" name="Imagen 3"/>
            <p:cNvPicPr>
              <a:picLocks noChangeAspect="1"/>
            </p:cNvPicPr>
            <p:nvPr/>
          </p:nvPicPr>
          <p:blipFill rotWithShape="1">
            <a:blip r:embed="rId4">
              <a:extLst>
                <a:ext uri="{28A0092B-C50C-407E-A947-70E740481C1C}">
                  <a14:useLocalDpi xmlns:a14="http://schemas.microsoft.com/office/drawing/2010/main" val="0"/>
                </a:ext>
              </a:extLst>
            </a:blip>
            <a:srcRect l="31146" t="44820" r="31770" b="39758"/>
            <a:stretch/>
          </p:blipFill>
          <p:spPr>
            <a:xfrm>
              <a:off x="2295397" y="3073706"/>
              <a:ext cx="3712686" cy="1057619"/>
            </a:xfrm>
            <a:prstGeom prst="rect">
              <a:avLst/>
            </a:prstGeom>
          </p:spPr>
        </p:pic>
        <p:sp>
          <p:nvSpPr>
            <p:cNvPr id="5" name="CuadroTexto 4"/>
            <p:cNvSpPr txBox="1"/>
            <p:nvPr/>
          </p:nvSpPr>
          <p:spPr>
            <a:xfrm>
              <a:off x="2809301" y="3252749"/>
              <a:ext cx="2798285" cy="735440"/>
            </a:xfrm>
            <a:prstGeom prst="rect">
              <a:avLst/>
            </a:prstGeom>
            <a:solidFill>
              <a:srgbClr val="990099"/>
            </a:solidFill>
          </p:spPr>
          <p:txBody>
            <a:bodyPr wrap="square" rtlCol="0">
              <a:spAutoFit/>
            </a:bodyPr>
            <a:lstStyle/>
            <a:p>
              <a:pPr algn="ctr"/>
              <a:r>
                <a:rPr lang="ca-ES" dirty="0">
                  <a:solidFill>
                    <a:srgbClr val="FFFF00"/>
                  </a:solidFill>
                  <a:latin typeface="Bernard MT Condensed" panose="02050806060905020404" pitchFamily="18" charset="0"/>
                </a:rPr>
                <a:t>DRON CIRCUS</a:t>
              </a:r>
              <a:endParaRPr lang="es-ES" dirty="0">
                <a:solidFill>
                  <a:srgbClr val="FFFF00"/>
                </a:solidFill>
                <a:latin typeface="Bernard MT Condensed" panose="02050806060905020404" pitchFamily="18" charset="0"/>
              </a:endParaRPr>
            </a:p>
          </p:txBody>
        </p:sp>
      </p:gr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366" y="2342135"/>
            <a:ext cx="2094256" cy="2705853"/>
          </a:xfrm>
          <a:prstGeom prst="rect">
            <a:avLst/>
          </a:prstGeom>
        </p:spPr>
      </p:pic>
      <p:pic>
        <p:nvPicPr>
          <p:cNvPr id="11" name="Imagen 10"/>
          <p:cNvPicPr>
            <a:picLocks noChangeAspect="1"/>
          </p:cNvPicPr>
          <p:nvPr/>
        </p:nvPicPr>
        <p:blipFill rotWithShape="1">
          <a:blip r:embed="rId6" cstate="print">
            <a:extLst>
              <a:ext uri="{28A0092B-C50C-407E-A947-70E740481C1C}">
                <a14:useLocalDpi xmlns:a14="http://schemas.microsoft.com/office/drawing/2010/main" val="0"/>
              </a:ext>
            </a:extLst>
          </a:blip>
          <a:srcRect l="8650" t="15728" r="21984" b="14399"/>
          <a:stretch/>
        </p:blipFill>
        <p:spPr>
          <a:xfrm>
            <a:off x="5241295" y="3098147"/>
            <a:ext cx="1842551" cy="1237333"/>
          </a:xfrm>
          <a:prstGeom prst="rect">
            <a:avLst/>
          </a:prstGeom>
        </p:spPr>
      </p:pic>
    </p:spTree>
    <p:extLst>
      <p:ext uri="{BB962C8B-B14F-4D97-AF65-F5344CB8AC3E}">
        <p14:creationId xmlns:p14="http://schemas.microsoft.com/office/powerpoint/2010/main" val="1448499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34568" t="44137" r="33845" b="22389"/>
          <a:stretch/>
        </p:blipFill>
        <p:spPr>
          <a:xfrm>
            <a:off x="517110" y="1879931"/>
            <a:ext cx="3603198" cy="2949677"/>
          </a:xfrm>
          <a:prstGeom prst="rect">
            <a:avLst/>
          </a:prstGeom>
        </p:spPr>
      </p:pic>
      <p:pic>
        <p:nvPicPr>
          <p:cNvPr id="8" name="Imagen 7"/>
          <p:cNvPicPr>
            <a:picLocks noChangeAspect="1"/>
          </p:cNvPicPr>
          <p:nvPr/>
        </p:nvPicPr>
        <p:blipFill rotWithShape="1">
          <a:blip r:embed="rId2"/>
          <a:srcRect l="34568" t="44137" r="33845" b="22389"/>
          <a:stretch/>
        </p:blipFill>
        <p:spPr>
          <a:xfrm>
            <a:off x="4390610" y="1887795"/>
            <a:ext cx="3603198" cy="2949677"/>
          </a:xfrm>
          <a:prstGeom prst="rect">
            <a:avLst/>
          </a:prstGeom>
        </p:spPr>
      </p:pic>
      <p:pic>
        <p:nvPicPr>
          <p:cNvPr id="9" name="Imagen 8"/>
          <p:cNvPicPr>
            <a:picLocks noChangeAspect="1"/>
          </p:cNvPicPr>
          <p:nvPr/>
        </p:nvPicPr>
        <p:blipFill rotWithShape="1">
          <a:blip r:embed="rId2"/>
          <a:srcRect l="34568" t="44137" r="33845" b="22389"/>
          <a:stretch/>
        </p:blipFill>
        <p:spPr>
          <a:xfrm>
            <a:off x="8264110" y="1884200"/>
            <a:ext cx="3603198" cy="2949677"/>
          </a:xfrm>
          <a:prstGeom prst="rect">
            <a:avLst/>
          </a:prstGeom>
        </p:spPr>
      </p:pic>
      <p:grpSp>
        <p:nvGrpSpPr>
          <p:cNvPr id="15" name="Grupo 14"/>
          <p:cNvGrpSpPr/>
          <p:nvPr/>
        </p:nvGrpSpPr>
        <p:grpSpPr>
          <a:xfrm>
            <a:off x="966550" y="4445130"/>
            <a:ext cx="763389" cy="135541"/>
            <a:chOff x="2284611" y="2414269"/>
            <a:chExt cx="1107678" cy="222250"/>
          </a:xfrm>
        </p:grpSpPr>
        <p:sp>
          <p:nvSpPr>
            <p:cNvPr id="16" name="Triángulo isósceles 15"/>
            <p:cNvSpPr/>
            <p:nvPr/>
          </p:nvSpPr>
          <p:spPr>
            <a:xfrm>
              <a:off x="2284611" y="2414270"/>
              <a:ext cx="730250" cy="222249"/>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Triángulo isósceles 16"/>
            <p:cNvSpPr/>
            <p:nvPr/>
          </p:nvSpPr>
          <p:spPr>
            <a:xfrm flipV="1">
              <a:off x="2637432" y="2414269"/>
              <a:ext cx="754857" cy="22225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8" name="Grupo 17"/>
          <p:cNvGrpSpPr/>
          <p:nvPr/>
        </p:nvGrpSpPr>
        <p:grpSpPr>
          <a:xfrm>
            <a:off x="1932414" y="4183381"/>
            <a:ext cx="772590" cy="138350"/>
            <a:chOff x="3540759" y="2330449"/>
            <a:chExt cx="1107678" cy="222250"/>
          </a:xfrm>
        </p:grpSpPr>
        <p:sp>
          <p:nvSpPr>
            <p:cNvPr id="19" name="Triángulo isósceles 18"/>
            <p:cNvSpPr/>
            <p:nvPr/>
          </p:nvSpPr>
          <p:spPr>
            <a:xfrm>
              <a:off x="3540759" y="2330450"/>
              <a:ext cx="730250" cy="222249"/>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Triángulo isósceles 19"/>
            <p:cNvSpPr/>
            <p:nvPr/>
          </p:nvSpPr>
          <p:spPr>
            <a:xfrm flipV="1">
              <a:off x="3893580" y="2330449"/>
              <a:ext cx="754857" cy="222250"/>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1" name="Grupo 20"/>
          <p:cNvGrpSpPr/>
          <p:nvPr/>
        </p:nvGrpSpPr>
        <p:grpSpPr>
          <a:xfrm>
            <a:off x="2841491" y="4257031"/>
            <a:ext cx="674827" cy="129400"/>
            <a:chOff x="2838450" y="3244849"/>
            <a:chExt cx="1107678" cy="222250"/>
          </a:xfrm>
        </p:grpSpPr>
        <p:sp>
          <p:nvSpPr>
            <p:cNvPr id="22" name="Triángulo isósceles 21"/>
            <p:cNvSpPr/>
            <p:nvPr/>
          </p:nvSpPr>
          <p:spPr>
            <a:xfrm>
              <a:off x="2838450" y="3244850"/>
              <a:ext cx="730250" cy="22224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Triángulo isósceles 22"/>
            <p:cNvSpPr/>
            <p:nvPr/>
          </p:nvSpPr>
          <p:spPr>
            <a:xfrm flipV="1">
              <a:off x="3191271" y="3244849"/>
              <a:ext cx="754857" cy="22225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4" name="Grupo 23"/>
          <p:cNvGrpSpPr/>
          <p:nvPr/>
        </p:nvGrpSpPr>
        <p:grpSpPr>
          <a:xfrm>
            <a:off x="1868605" y="4527099"/>
            <a:ext cx="793766" cy="164698"/>
            <a:chOff x="6321822" y="2414269"/>
            <a:chExt cx="1107678" cy="222250"/>
          </a:xfrm>
        </p:grpSpPr>
        <p:sp>
          <p:nvSpPr>
            <p:cNvPr id="25" name="Triángulo isósceles 24"/>
            <p:cNvSpPr/>
            <p:nvPr/>
          </p:nvSpPr>
          <p:spPr>
            <a:xfrm>
              <a:off x="6321822" y="2414270"/>
              <a:ext cx="730250" cy="222249"/>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Triángulo isósceles 25"/>
            <p:cNvSpPr/>
            <p:nvPr/>
          </p:nvSpPr>
          <p:spPr>
            <a:xfrm flipV="1">
              <a:off x="6674643" y="2414269"/>
              <a:ext cx="754857" cy="22225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27" name="Conector recto de flecha 26"/>
          <p:cNvCxnSpPr>
            <a:endCxn id="19" idx="5"/>
          </p:cNvCxnSpPr>
          <p:nvPr/>
        </p:nvCxnSpPr>
        <p:spPr>
          <a:xfrm flipV="1">
            <a:off x="1326140" y="4252557"/>
            <a:ext cx="988278" cy="2542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a:endCxn id="26" idx="1"/>
          </p:cNvCxnSpPr>
          <p:nvPr/>
        </p:nvCxnSpPr>
        <p:spPr>
          <a:xfrm flipH="1">
            <a:off x="2256671" y="4252555"/>
            <a:ext cx="129912" cy="3568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endCxn id="22" idx="5"/>
          </p:cNvCxnSpPr>
          <p:nvPr/>
        </p:nvCxnSpPr>
        <p:spPr>
          <a:xfrm flipV="1">
            <a:off x="2303383" y="4321732"/>
            <a:ext cx="871774" cy="28628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2" descr="Carpa De Circo - Banco de fotos e imágenes de stock - iStock"/>
          <p:cNvPicPr>
            <a:picLocks noChangeAspect="1" noChangeArrowheads="1"/>
          </p:cNvPicPr>
          <p:nvPr/>
        </p:nvPicPr>
        <p:blipFill rotWithShape="1">
          <a:blip r:embed="rId3">
            <a:extLst>
              <a:ext uri="{28A0092B-C50C-407E-A947-70E740481C1C}">
                <a14:useLocalDpi xmlns:a14="http://schemas.microsoft.com/office/drawing/2010/main" val="0"/>
              </a:ext>
            </a:extLst>
          </a:blip>
          <a:srcRect b="50673"/>
          <a:stretch/>
        </p:blipFill>
        <p:spPr bwMode="auto">
          <a:xfrm>
            <a:off x="517110" y="181339"/>
            <a:ext cx="11069007" cy="159314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o 1"/>
          <p:cNvGrpSpPr/>
          <p:nvPr/>
        </p:nvGrpSpPr>
        <p:grpSpPr>
          <a:xfrm>
            <a:off x="4120308" y="1252606"/>
            <a:ext cx="3816582" cy="531128"/>
            <a:chOff x="4208443" y="3073706"/>
            <a:chExt cx="3712686" cy="1057619"/>
          </a:xfrm>
        </p:grpSpPr>
        <p:pic>
          <p:nvPicPr>
            <p:cNvPr id="4" name="Imagen 3"/>
            <p:cNvPicPr>
              <a:picLocks noChangeAspect="1"/>
            </p:cNvPicPr>
            <p:nvPr/>
          </p:nvPicPr>
          <p:blipFill rotWithShape="1">
            <a:blip r:embed="rId4">
              <a:extLst>
                <a:ext uri="{28A0092B-C50C-407E-A947-70E740481C1C}">
                  <a14:useLocalDpi xmlns:a14="http://schemas.microsoft.com/office/drawing/2010/main" val="0"/>
                </a:ext>
              </a:extLst>
            </a:blip>
            <a:srcRect l="31146" t="44820" r="31770" b="39758"/>
            <a:stretch/>
          </p:blipFill>
          <p:spPr>
            <a:xfrm>
              <a:off x="4208443" y="3073706"/>
              <a:ext cx="3712686" cy="1057619"/>
            </a:xfrm>
            <a:prstGeom prst="rect">
              <a:avLst/>
            </a:prstGeom>
          </p:spPr>
        </p:pic>
        <p:sp>
          <p:nvSpPr>
            <p:cNvPr id="5" name="CuadroTexto 4"/>
            <p:cNvSpPr txBox="1"/>
            <p:nvPr/>
          </p:nvSpPr>
          <p:spPr>
            <a:xfrm>
              <a:off x="4696856" y="3250979"/>
              <a:ext cx="2798285" cy="735440"/>
            </a:xfrm>
            <a:prstGeom prst="rect">
              <a:avLst/>
            </a:prstGeom>
            <a:solidFill>
              <a:srgbClr val="990099"/>
            </a:solidFill>
          </p:spPr>
          <p:txBody>
            <a:bodyPr wrap="square" rtlCol="0">
              <a:spAutoFit/>
            </a:bodyPr>
            <a:lstStyle/>
            <a:p>
              <a:pPr algn="ctr"/>
              <a:r>
                <a:rPr lang="ca-ES" dirty="0">
                  <a:solidFill>
                    <a:srgbClr val="FFFF00"/>
                  </a:solidFill>
                  <a:latin typeface="Bernard MT Condensed" panose="02050806060905020404" pitchFamily="18" charset="0"/>
                </a:rPr>
                <a:t>DRON CIRCUS</a:t>
              </a:r>
              <a:endParaRPr lang="es-ES" dirty="0">
                <a:solidFill>
                  <a:srgbClr val="FFFF00"/>
                </a:solidFill>
                <a:latin typeface="Bernard MT Condensed" panose="02050806060905020404" pitchFamily="18" charset="0"/>
              </a:endParaRPr>
            </a:p>
          </p:txBody>
        </p:sp>
      </p:grpSp>
      <p:pic>
        <p:nvPicPr>
          <p:cNvPr id="29" name="Imagen 28"/>
          <p:cNvPicPr>
            <a:picLocks noChangeAspect="1"/>
          </p:cNvPicPr>
          <p:nvPr/>
        </p:nvPicPr>
        <p:blipFill rotWithShape="1">
          <a:blip r:embed="rId5">
            <a:extLst>
              <a:ext uri="{28A0092B-C50C-407E-A947-70E740481C1C}">
                <a14:useLocalDpi xmlns:a14="http://schemas.microsoft.com/office/drawing/2010/main" val="0"/>
              </a:ext>
            </a:extLst>
          </a:blip>
          <a:srcRect l="20660" r="20553" b="74173"/>
          <a:stretch/>
        </p:blipFill>
        <p:spPr>
          <a:xfrm rot="1459963">
            <a:off x="9597377" y="3101786"/>
            <a:ext cx="912707" cy="400976"/>
          </a:xfrm>
          <a:prstGeom prst="rect">
            <a:avLst/>
          </a:prstGeom>
        </p:spPr>
      </p:pic>
      <p:pic>
        <p:nvPicPr>
          <p:cNvPr id="30" name="Imagen 29"/>
          <p:cNvPicPr>
            <a:picLocks noChangeAspect="1"/>
          </p:cNvPicPr>
          <p:nvPr/>
        </p:nvPicPr>
        <p:blipFill rotWithShape="1">
          <a:blip r:embed="rId5">
            <a:extLst>
              <a:ext uri="{28A0092B-C50C-407E-A947-70E740481C1C}">
                <a14:useLocalDpi xmlns:a14="http://schemas.microsoft.com/office/drawing/2010/main" val="0"/>
              </a:ext>
            </a:extLst>
          </a:blip>
          <a:srcRect l="22441" t="46816" r="21021" b="31661"/>
          <a:stretch/>
        </p:blipFill>
        <p:spPr>
          <a:xfrm rot="20126550">
            <a:off x="4897051" y="3208378"/>
            <a:ext cx="1302294" cy="495760"/>
          </a:xfrm>
          <a:prstGeom prst="rect">
            <a:avLst/>
          </a:prstGeom>
        </p:spPr>
      </p:pic>
      <p:pic>
        <p:nvPicPr>
          <p:cNvPr id="31" name="Imagen 30"/>
          <p:cNvPicPr>
            <a:picLocks noChangeAspect="1"/>
          </p:cNvPicPr>
          <p:nvPr/>
        </p:nvPicPr>
        <p:blipFill rotWithShape="1">
          <a:blip r:embed="rId5">
            <a:extLst>
              <a:ext uri="{28A0092B-C50C-407E-A947-70E740481C1C}">
                <a14:useLocalDpi xmlns:a14="http://schemas.microsoft.com/office/drawing/2010/main" val="0"/>
              </a:ext>
            </a:extLst>
          </a:blip>
          <a:srcRect l="21062" t="67697" r="19829" b="9495"/>
          <a:stretch/>
        </p:blipFill>
        <p:spPr>
          <a:xfrm rot="1223365">
            <a:off x="1792323" y="3372823"/>
            <a:ext cx="1227683" cy="473725"/>
          </a:xfrm>
          <a:prstGeom prst="rect">
            <a:avLst/>
          </a:prstGeom>
        </p:spPr>
      </p:pic>
      <p:pic>
        <p:nvPicPr>
          <p:cNvPr id="35" name="Imagen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4697" y="2877514"/>
            <a:ext cx="1018120" cy="1883827"/>
          </a:xfrm>
          <a:prstGeom prst="rect">
            <a:avLst/>
          </a:prstGeom>
        </p:spPr>
      </p:pic>
      <p:pic>
        <p:nvPicPr>
          <p:cNvPr id="33" name="Picture 2" descr="emoticonos abstractos coloridos set caras cómicas con diversas emociones  diferentes personajes coloridos estilo de dibujos animados diseño plano  caras emoji emoticon sonrisa digital smiley expresión emoción sentimientos  chat mensajero emoticones de dibujo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4595" b="49740"/>
          <a:stretch/>
        </p:blipFill>
        <p:spPr bwMode="auto">
          <a:xfrm>
            <a:off x="8984857" y="4143157"/>
            <a:ext cx="2137746"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59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Carpa De Circo - Banco de fotos e imágenes de stock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b="50673"/>
          <a:stretch/>
        </p:blipFill>
        <p:spPr bwMode="auto">
          <a:xfrm>
            <a:off x="517110" y="181339"/>
            <a:ext cx="11069007" cy="159314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31146" t="44820" r="31770" b="39758"/>
          <a:stretch/>
        </p:blipFill>
        <p:spPr>
          <a:xfrm>
            <a:off x="4120308" y="1252606"/>
            <a:ext cx="3816582" cy="531128"/>
          </a:xfrm>
          <a:prstGeom prst="rect">
            <a:avLst/>
          </a:prstGeom>
        </p:spPr>
      </p:pic>
      <p:sp>
        <p:nvSpPr>
          <p:cNvPr id="5" name="CuadroTexto 4"/>
          <p:cNvSpPr txBox="1"/>
          <p:nvPr/>
        </p:nvSpPr>
        <p:spPr>
          <a:xfrm>
            <a:off x="4622389" y="1341631"/>
            <a:ext cx="2876592" cy="369332"/>
          </a:xfrm>
          <a:prstGeom prst="rect">
            <a:avLst/>
          </a:prstGeom>
          <a:solidFill>
            <a:srgbClr val="990099"/>
          </a:solidFill>
        </p:spPr>
        <p:txBody>
          <a:bodyPr wrap="square" rtlCol="0">
            <a:spAutoFit/>
          </a:bodyPr>
          <a:lstStyle/>
          <a:p>
            <a:pPr algn="ctr"/>
            <a:r>
              <a:rPr lang="ca-ES" dirty="0">
                <a:solidFill>
                  <a:srgbClr val="FFFF00"/>
                </a:solidFill>
                <a:latin typeface="Bernard MT Condensed" panose="02050806060905020404" pitchFamily="18" charset="0"/>
              </a:rPr>
              <a:t>DRON CIRCUS</a:t>
            </a:r>
            <a:endParaRPr lang="es-ES" dirty="0">
              <a:solidFill>
                <a:srgbClr val="FFFF00"/>
              </a:solidFill>
              <a:latin typeface="Bernard MT Condensed" panose="02050806060905020404" pitchFamily="18" charset="0"/>
            </a:endParaRPr>
          </a:p>
        </p:txBody>
      </p:sp>
      <p:pic>
        <p:nvPicPr>
          <p:cNvPr id="9" name="Imagen 8"/>
          <p:cNvPicPr>
            <a:picLocks noChangeAspect="1"/>
          </p:cNvPicPr>
          <p:nvPr/>
        </p:nvPicPr>
        <p:blipFill rotWithShape="1">
          <a:blip r:embed="rId4"/>
          <a:srcRect l="34568" t="44137" r="33845" b="22389"/>
          <a:stretch/>
        </p:blipFill>
        <p:spPr>
          <a:xfrm>
            <a:off x="6025765" y="1798193"/>
            <a:ext cx="2755965" cy="2488869"/>
          </a:xfrm>
          <a:prstGeom prst="rect">
            <a:avLst/>
          </a:prstGeom>
        </p:spPr>
      </p:pic>
      <p:pic>
        <p:nvPicPr>
          <p:cNvPr id="29" name="Imagen 28"/>
          <p:cNvPicPr>
            <a:picLocks noChangeAspect="1"/>
          </p:cNvPicPr>
          <p:nvPr/>
        </p:nvPicPr>
        <p:blipFill rotWithShape="1">
          <a:blip r:embed="rId5" cstate="print">
            <a:extLst>
              <a:ext uri="{28A0092B-C50C-407E-A947-70E740481C1C}">
                <a14:useLocalDpi xmlns:a14="http://schemas.microsoft.com/office/drawing/2010/main" val="0"/>
              </a:ext>
            </a:extLst>
          </a:blip>
          <a:srcRect l="20660" r="20553" b="74173"/>
          <a:stretch/>
        </p:blipFill>
        <p:spPr>
          <a:xfrm rot="1459963">
            <a:off x="7045536" y="2825564"/>
            <a:ext cx="698099" cy="338334"/>
          </a:xfrm>
          <a:prstGeom prst="rect">
            <a:avLst/>
          </a:prstGeom>
        </p:spPr>
      </p:pic>
      <p:pic>
        <p:nvPicPr>
          <p:cNvPr id="3" name="Imagen 2"/>
          <p:cNvPicPr>
            <a:picLocks noChangeAspect="1"/>
          </p:cNvPicPr>
          <p:nvPr/>
        </p:nvPicPr>
        <p:blipFill rotWithShape="1">
          <a:blip r:embed="rId4"/>
          <a:srcRect l="34568" t="44137" r="33845" b="22389"/>
          <a:stretch/>
        </p:blipFill>
        <p:spPr>
          <a:xfrm>
            <a:off x="471081" y="1774482"/>
            <a:ext cx="2755965" cy="2488869"/>
          </a:xfrm>
          <a:prstGeom prst="rect">
            <a:avLst/>
          </a:prstGeom>
        </p:spPr>
      </p:pic>
      <p:pic>
        <p:nvPicPr>
          <p:cNvPr id="31" name="Imagen 30"/>
          <p:cNvPicPr>
            <a:picLocks noChangeAspect="1"/>
          </p:cNvPicPr>
          <p:nvPr/>
        </p:nvPicPr>
        <p:blipFill rotWithShape="1">
          <a:blip r:embed="rId6">
            <a:extLst>
              <a:ext uri="{28A0092B-C50C-407E-A947-70E740481C1C}">
                <a14:useLocalDpi xmlns:a14="http://schemas.microsoft.com/office/drawing/2010/main" val="0"/>
              </a:ext>
            </a:extLst>
          </a:blip>
          <a:srcRect l="21062" t="67697" r="19829" b="9495"/>
          <a:stretch/>
        </p:blipFill>
        <p:spPr>
          <a:xfrm rot="1223365">
            <a:off x="1549164" y="2418977"/>
            <a:ext cx="939013" cy="399718"/>
          </a:xfrm>
          <a:prstGeom prst="rect">
            <a:avLst/>
          </a:prstGeom>
        </p:spPr>
      </p:pic>
      <p:pic>
        <p:nvPicPr>
          <p:cNvPr id="8" name="Imagen 7"/>
          <p:cNvPicPr>
            <a:picLocks noChangeAspect="1"/>
          </p:cNvPicPr>
          <p:nvPr/>
        </p:nvPicPr>
        <p:blipFill rotWithShape="1">
          <a:blip r:embed="rId4"/>
          <a:srcRect l="34568" t="44137" r="33845" b="22389"/>
          <a:stretch/>
        </p:blipFill>
        <p:spPr>
          <a:xfrm>
            <a:off x="3248423" y="1783734"/>
            <a:ext cx="2755965" cy="2488869"/>
          </a:xfrm>
          <a:prstGeom prst="rect">
            <a:avLst/>
          </a:prstGeom>
        </p:spPr>
      </p:pic>
      <p:pic>
        <p:nvPicPr>
          <p:cNvPr id="30" name="Imagen 29"/>
          <p:cNvPicPr>
            <a:picLocks noChangeAspect="1"/>
          </p:cNvPicPr>
          <p:nvPr/>
        </p:nvPicPr>
        <p:blipFill rotWithShape="1">
          <a:blip r:embed="rId6">
            <a:extLst>
              <a:ext uri="{28A0092B-C50C-407E-A947-70E740481C1C}">
                <a14:useLocalDpi xmlns:a14="http://schemas.microsoft.com/office/drawing/2010/main" val="0"/>
              </a:ext>
            </a:extLst>
          </a:blip>
          <a:srcRect l="22441" t="46816" r="21021" b="31661"/>
          <a:stretch/>
        </p:blipFill>
        <p:spPr>
          <a:xfrm rot="20126550">
            <a:off x="3635783" y="2898011"/>
            <a:ext cx="996081" cy="418311"/>
          </a:xfrm>
          <a:prstGeom prst="rect">
            <a:avLst/>
          </a:prstGeom>
        </p:spPr>
      </p:pic>
      <p:pic>
        <p:nvPicPr>
          <p:cNvPr id="35" name="Imagen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8849" y="2618836"/>
            <a:ext cx="778726" cy="1589530"/>
          </a:xfrm>
          <a:prstGeom prst="rect">
            <a:avLst/>
          </a:prstGeom>
        </p:spPr>
      </p:pic>
      <p:pic>
        <p:nvPicPr>
          <p:cNvPr id="38" name="Imagen 37"/>
          <p:cNvPicPr>
            <a:picLocks noChangeAspect="1"/>
          </p:cNvPicPr>
          <p:nvPr/>
        </p:nvPicPr>
        <p:blipFill rotWithShape="1">
          <a:blip r:embed="rId4"/>
          <a:srcRect l="34568" t="44137" r="33845" b="22389"/>
          <a:stretch/>
        </p:blipFill>
        <p:spPr>
          <a:xfrm>
            <a:off x="8814061" y="1798193"/>
            <a:ext cx="2755965" cy="2488869"/>
          </a:xfrm>
          <a:prstGeom prst="rect">
            <a:avLst/>
          </a:prstGeom>
        </p:spPr>
      </p:pic>
      <p:pic>
        <p:nvPicPr>
          <p:cNvPr id="39" name="Imagen 38"/>
          <p:cNvPicPr>
            <a:picLocks noChangeAspect="1"/>
          </p:cNvPicPr>
          <p:nvPr/>
        </p:nvPicPr>
        <p:blipFill rotWithShape="1">
          <a:blip r:embed="rId5" cstate="print">
            <a:extLst>
              <a:ext uri="{28A0092B-C50C-407E-A947-70E740481C1C}">
                <a14:useLocalDpi xmlns:a14="http://schemas.microsoft.com/office/drawing/2010/main" val="0"/>
              </a:ext>
            </a:extLst>
          </a:blip>
          <a:srcRect l="20660" r="20553" b="74173"/>
          <a:stretch/>
        </p:blipFill>
        <p:spPr>
          <a:xfrm rot="1459963">
            <a:off x="9833832" y="2825564"/>
            <a:ext cx="698099" cy="338334"/>
          </a:xfrm>
          <a:prstGeom prst="rect">
            <a:avLst/>
          </a:prstGeom>
        </p:spPr>
      </p:pic>
      <p:pic>
        <p:nvPicPr>
          <p:cNvPr id="11" name="Imagen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114" y="2957111"/>
            <a:ext cx="1705429" cy="1705429"/>
          </a:xfrm>
          <a:prstGeom prst="rect">
            <a:avLst/>
          </a:prstGeom>
        </p:spPr>
      </p:pic>
      <p:pic>
        <p:nvPicPr>
          <p:cNvPr id="12" name="Imagen 11"/>
          <p:cNvPicPr>
            <a:picLocks noChangeAspect="1"/>
          </p:cNvPicPr>
          <p:nvPr/>
        </p:nvPicPr>
        <p:blipFill rotWithShape="1">
          <a:blip r:embed="rId9" cstate="print">
            <a:extLst>
              <a:ext uri="{28A0092B-C50C-407E-A947-70E740481C1C}">
                <a14:useLocalDpi xmlns:a14="http://schemas.microsoft.com/office/drawing/2010/main" val="0"/>
              </a:ext>
            </a:extLst>
          </a:blip>
          <a:srcRect b="21307"/>
          <a:stretch/>
        </p:blipFill>
        <p:spPr>
          <a:xfrm>
            <a:off x="9511190" y="3654241"/>
            <a:ext cx="1361705" cy="537028"/>
          </a:xfrm>
          <a:prstGeom prst="rect">
            <a:avLst/>
          </a:prstGeom>
        </p:spPr>
      </p:pic>
      <p:pic>
        <p:nvPicPr>
          <p:cNvPr id="40" name="Imagen 39"/>
          <p:cNvPicPr>
            <a:picLocks noChangeAspect="1"/>
          </p:cNvPicPr>
          <p:nvPr/>
        </p:nvPicPr>
        <p:blipFill rotWithShape="1">
          <a:blip r:embed="rId10" cstate="print">
            <a:extLst>
              <a:ext uri="{28A0092B-C50C-407E-A947-70E740481C1C}">
                <a14:useLocalDpi xmlns:a14="http://schemas.microsoft.com/office/drawing/2010/main" val="0"/>
              </a:ext>
            </a:extLst>
          </a:blip>
          <a:srcRect t="49201" b="10160"/>
          <a:stretch/>
        </p:blipFill>
        <p:spPr>
          <a:xfrm>
            <a:off x="6165995" y="3504392"/>
            <a:ext cx="2500086" cy="1016000"/>
          </a:xfrm>
          <a:prstGeom prst="rect">
            <a:avLst/>
          </a:prstGeom>
        </p:spPr>
      </p:pic>
      <p:pic>
        <p:nvPicPr>
          <p:cNvPr id="22" name="Imagen 21"/>
          <p:cNvPicPr>
            <a:picLocks noChangeAspect="1"/>
          </p:cNvPicPr>
          <p:nvPr/>
        </p:nvPicPr>
        <p:blipFill rotWithShape="1">
          <a:blip r:embed="rId9" cstate="print">
            <a:extLst>
              <a:ext uri="{28A0092B-C50C-407E-A947-70E740481C1C}">
                <a14:useLocalDpi xmlns:a14="http://schemas.microsoft.com/office/drawing/2010/main" val="0"/>
              </a:ext>
            </a:extLst>
          </a:blip>
          <a:srcRect b="21307"/>
          <a:stretch/>
        </p:blipFill>
        <p:spPr>
          <a:xfrm>
            <a:off x="8698017" y="5185639"/>
            <a:ext cx="1361705" cy="537028"/>
          </a:xfrm>
          <a:prstGeom prst="rect">
            <a:avLst/>
          </a:prstGeom>
        </p:spPr>
      </p:pic>
      <p:pic>
        <p:nvPicPr>
          <p:cNvPr id="23" name="Imagen 22"/>
          <p:cNvPicPr>
            <a:picLocks noChangeAspect="1"/>
          </p:cNvPicPr>
          <p:nvPr/>
        </p:nvPicPr>
        <p:blipFill rotWithShape="1">
          <a:blip r:embed="rId10" cstate="print">
            <a:extLst>
              <a:ext uri="{28A0092B-C50C-407E-A947-70E740481C1C}">
                <a14:useLocalDpi xmlns:a14="http://schemas.microsoft.com/office/drawing/2010/main" val="0"/>
              </a:ext>
            </a:extLst>
          </a:blip>
          <a:srcRect t="49201" b="10160"/>
          <a:stretch/>
        </p:blipFill>
        <p:spPr>
          <a:xfrm>
            <a:off x="5177575" y="4898565"/>
            <a:ext cx="2500086" cy="1016000"/>
          </a:xfrm>
          <a:prstGeom prst="rect">
            <a:avLst/>
          </a:prstGeom>
        </p:spPr>
      </p:pic>
      <p:pic>
        <p:nvPicPr>
          <p:cNvPr id="24" name="Imagen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7030" y="5061729"/>
            <a:ext cx="778726" cy="1589530"/>
          </a:xfrm>
          <a:prstGeom prst="rect">
            <a:avLst/>
          </a:prstGeom>
        </p:spPr>
      </p:pic>
    </p:spTree>
    <p:extLst>
      <p:ext uri="{BB962C8B-B14F-4D97-AF65-F5344CB8AC3E}">
        <p14:creationId xmlns:p14="http://schemas.microsoft.com/office/powerpoint/2010/main" val="3993344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Carpa De Circo - Banco de fotos e imágenes de stock - iStock"/>
          <p:cNvPicPr>
            <a:picLocks noChangeAspect="1" noChangeArrowheads="1"/>
          </p:cNvPicPr>
          <p:nvPr/>
        </p:nvPicPr>
        <p:blipFill rotWithShape="1">
          <a:blip r:embed="rId2">
            <a:extLst>
              <a:ext uri="{28A0092B-C50C-407E-A947-70E740481C1C}">
                <a14:useLocalDpi xmlns:a14="http://schemas.microsoft.com/office/drawing/2010/main" val="0"/>
              </a:ext>
            </a:extLst>
          </a:blip>
          <a:srcRect b="50673"/>
          <a:stretch/>
        </p:blipFill>
        <p:spPr bwMode="auto">
          <a:xfrm>
            <a:off x="517110" y="181339"/>
            <a:ext cx="11069007" cy="159314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o 1"/>
          <p:cNvGrpSpPr/>
          <p:nvPr/>
        </p:nvGrpSpPr>
        <p:grpSpPr>
          <a:xfrm>
            <a:off x="4120308" y="1252606"/>
            <a:ext cx="3816582" cy="531128"/>
            <a:chOff x="4208443" y="3073706"/>
            <a:chExt cx="3712686" cy="1057619"/>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31146" t="44820" r="31770" b="39758"/>
            <a:stretch/>
          </p:blipFill>
          <p:spPr>
            <a:xfrm>
              <a:off x="4208443" y="3073706"/>
              <a:ext cx="3712686" cy="1057619"/>
            </a:xfrm>
            <a:prstGeom prst="rect">
              <a:avLst/>
            </a:prstGeom>
          </p:spPr>
        </p:pic>
        <p:sp>
          <p:nvSpPr>
            <p:cNvPr id="5" name="CuadroTexto 4"/>
            <p:cNvSpPr txBox="1"/>
            <p:nvPr/>
          </p:nvSpPr>
          <p:spPr>
            <a:xfrm>
              <a:off x="4696856" y="3250979"/>
              <a:ext cx="2798285" cy="735440"/>
            </a:xfrm>
            <a:prstGeom prst="rect">
              <a:avLst/>
            </a:prstGeom>
            <a:solidFill>
              <a:srgbClr val="990099"/>
            </a:solidFill>
          </p:spPr>
          <p:txBody>
            <a:bodyPr wrap="square" rtlCol="0">
              <a:spAutoFit/>
            </a:bodyPr>
            <a:lstStyle/>
            <a:p>
              <a:pPr algn="ctr"/>
              <a:r>
                <a:rPr lang="ca-ES" dirty="0">
                  <a:solidFill>
                    <a:srgbClr val="FFFF00"/>
                  </a:solidFill>
                  <a:latin typeface="Bernard MT Condensed" panose="02050806060905020404" pitchFamily="18" charset="0"/>
                </a:rPr>
                <a:t>DRON CIRCUS</a:t>
              </a:r>
              <a:endParaRPr lang="es-ES" dirty="0">
                <a:solidFill>
                  <a:srgbClr val="FFFF00"/>
                </a:solidFill>
                <a:latin typeface="Bernard MT Condensed" panose="02050806060905020404" pitchFamily="18" charset="0"/>
              </a:endParaRPr>
            </a:p>
          </p:txBody>
        </p:sp>
      </p:grpSp>
      <p:grpSp>
        <p:nvGrpSpPr>
          <p:cNvPr id="10" name="Grupo 9"/>
          <p:cNvGrpSpPr/>
          <p:nvPr/>
        </p:nvGrpSpPr>
        <p:grpSpPr>
          <a:xfrm>
            <a:off x="6025765" y="1798193"/>
            <a:ext cx="2755965" cy="2488869"/>
            <a:chOff x="8264110" y="1884200"/>
            <a:chExt cx="3603198" cy="2949677"/>
          </a:xfrm>
        </p:grpSpPr>
        <p:pic>
          <p:nvPicPr>
            <p:cNvPr id="9" name="Imagen 8"/>
            <p:cNvPicPr>
              <a:picLocks noChangeAspect="1"/>
            </p:cNvPicPr>
            <p:nvPr/>
          </p:nvPicPr>
          <p:blipFill rotWithShape="1">
            <a:blip r:embed="rId4"/>
            <a:srcRect l="34568" t="44137" r="33845" b="22389"/>
            <a:stretch/>
          </p:blipFill>
          <p:spPr>
            <a:xfrm>
              <a:off x="8264110" y="1884200"/>
              <a:ext cx="3603198" cy="2949677"/>
            </a:xfrm>
            <a:prstGeom prst="rect">
              <a:avLst/>
            </a:prstGeom>
          </p:spPr>
        </p:pic>
        <p:pic>
          <p:nvPicPr>
            <p:cNvPr id="29" name="Imagen 28"/>
            <p:cNvPicPr>
              <a:picLocks noChangeAspect="1"/>
            </p:cNvPicPr>
            <p:nvPr/>
          </p:nvPicPr>
          <p:blipFill rotWithShape="1">
            <a:blip r:embed="rId5" cstate="print">
              <a:extLst>
                <a:ext uri="{28A0092B-C50C-407E-A947-70E740481C1C}">
                  <a14:useLocalDpi xmlns:a14="http://schemas.microsoft.com/office/drawing/2010/main" val="0"/>
                </a:ext>
              </a:extLst>
            </a:blip>
            <a:srcRect l="20660" r="20553" b="74173"/>
            <a:stretch/>
          </p:blipFill>
          <p:spPr>
            <a:xfrm rot="1459963">
              <a:off x="9597377" y="3101786"/>
              <a:ext cx="912707" cy="400976"/>
            </a:xfrm>
            <a:prstGeom prst="rect">
              <a:avLst/>
            </a:prstGeom>
          </p:spPr>
        </p:pic>
      </p:grpSp>
      <p:pic>
        <p:nvPicPr>
          <p:cNvPr id="3" name="Imagen 2"/>
          <p:cNvPicPr>
            <a:picLocks noChangeAspect="1"/>
          </p:cNvPicPr>
          <p:nvPr/>
        </p:nvPicPr>
        <p:blipFill rotWithShape="1">
          <a:blip r:embed="rId4"/>
          <a:srcRect l="34568" t="44137" r="33845" b="22389"/>
          <a:stretch/>
        </p:blipFill>
        <p:spPr>
          <a:xfrm>
            <a:off x="471081" y="1774482"/>
            <a:ext cx="2755965" cy="2488869"/>
          </a:xfrm>
          <a:prstGeom prst="rect">
            <a:avLst/>
          </a:prstGeom>
        </p:spPr>
      </p:pic>
      <p:pic>
        <p:nvPicPr>
          <p:cNvPr id="31" name="Imagen 30"/>
          <p:cNvPicPr>
            <a:picLocks noChangeAspect="1"/>
          </p:cNvPicPr>
          <p:nvPr/>
        </p:nvPicPr>
        <p:blipFill rotWithShape="1">
          <a:blip r:embed="rId6">
            <a:extLst>
              <a:ext uri="{28A0092B-C50C-407E-A947-70E740481C1C}">
                <a14:useLocalDpi xmlns:a14="http://schemas.microsoft.com/office/drawing/2010/main" val="0"/>
              </a:ext>
            </a:extLst>
          </a:blip>
          <a:srcRect l="21062" t="67697" r="19829" b="9495"/>
          <a:stretch/>
        </p:blipFill>
        <p:spPr>
          <a:xfrm rot="1223365">
            <a:off x="1319995" y="2770508"/>
            <a:ext cx="939013" cy="399718"/>
          </a:xfrm>
          <a:prstGeom prst="rect">
            <a:avLst/>
          </a:prstGeom>
        </p:spPr>
      </p:pic>
      <p:pic>
        <p:nvPicPr>
          <p:cNvPr id="8" name="Imagen 7"/>
          <p:cNvPicPr>
            <a:picLocks noChangeAspect="1"/>
          </p:cNvPicPr>
          <p:nvPr/>
        </p:nvPicPr>
        <p:blipFill rotWithShape="1">
          <a:blip r:embed="rId4"/>
          <a:srcRect l="34568" t="44137" r="33845" b="22389"/>
          <a:stretch/>
        </p:blipFill>
        <p:spPr>
          <a:xfrm>
            <a:off x="3248423" y="1783734"/>
            <a:ext cx="2755965" cy="2488869"/>
          </a:xfrm>
          <a:prstGeom prst="rect">
            <a:avLst/>
          </a:prstGeom>
        </p:spPr>
      </p:pic>
      <p:pic>
        <p:nvPicPr>
          <p:cNvPr id="30" name="Imagen 29"/>
          <p:cNvPicPr>
            <a:picLocks noChangeAspect="1"/>
          </p:cNvPicPr>
          <p:nvPr/>
        </p:nvPicPr>
        <p:blipFill rotWithShape="1">
          <a:blip r:embed="rId6">
            <a:extLst>
              <a:ext uri="{28A0092B-C50C-407E-A947-70E740481C1C}">
                <a14:useLocalDpi xmlns:a14="http://schemas.microsoft.com/office/drawing/2010/main" val="0"/>
              </a:ext>
            </a:extLst>
          </a:blip>
          <a:srcRect l="22441" t="46816" r="21021" b="31661"/>
          <a:stretch/>
        </p:blipFill>
        <p:spPr>
          <a:xfrm rot="20126550">
            <a:off x="3761280" y="3047860"/>
            <a:ext cx="996081" cy="418311"/>
          </a:xfrm>
          <a:prstGeom prst="rect">
            <a:avLst/>
          </a:prstGeom>
        </p:spPr>
      </p:pic>
      <p:grpSp>
        <p:nvGrpSpPr>
          <p:cNvPr id="36" name="Grupo 35"/>
          <p:cNvGrpSpPr/>
          <p:nvPr/>
        </p:nvGrpSpPr>
        <p:grpSpPr>
          <a:xfrm>
            <a:off x="8814061" y="1798193"/>
            <a:ext cx="2755965" cy="2488869"/>
            <a:chOff x="8264110" y="1884200"/>
            <a:chExt cx="3603198" cy="2949677"/>
          </a:xfrm>
        </p:grpSpPr>
        <p:pic>
          <p:nvPicPr>
            <p:cNvPr id="38" name="Imagen 37"/>
            <p:cNvPicPr>
              <a:picLocks noChangeAspect="1"/>
            </p:cNvPicPr>
            <p:nvPr/>
          </p:nvPicPr>
          <p:blipFill rotWithShape="1">
            <a:blip r:embed="rId4"/>
            <a:srcRect l="34568" t="44137" r="33845" b="22389"/>
            <a:stretch/>
          </p:blipFill>
          <p:spPr>
            <a:xfrm>
              <a:off x="8264110" y="1884200"/>
              <a:ext cx="3603198" cy="2949677"/>
            </a:xfrm>
            <a:prstGeom prst="rect">
              <a:avLst/>
            </a:prstGeom>
          </p:spPr>
        </p:pic>
        <p:pic>
          <p:nvPicPr>
            <p:cNvPr id="39" name="Imagen 38"/>
            <p:cNvPicPr>
              <a:picLocks noChangeAspect="1"/>
            </p:cNvPicPr>
            <p:nvPr/>
          </p:nvPicPr>
          <p:blipFill rotWithShape="1">
            <a:blip r:embed="rId5" cstate="print">
              <a:extLst>
                <a:ext uri="{28A0092B-C50C-407E-A947-70E740481C1C}">
                  <a14:useLocalDpi xmlns:a14="http://schemas.microsoft.com/office/drawing/2010/main" val="0"/>
                </a:ext>
              </a:extLst>
            </a:blip>
            <a:srcRect l="20660" r="20553" b="74173"/>
            <a:stretch/>
          </p:blipFill>
          <p:spPr>
            <a:xfrm rot="1459963">
              <a:off x="9597377" y="3101786"/>
              <a:ext cx="912707" cy="400976"/>
            </a:xfrm>
            <a:prstGeom prst="rect">
              <a:avLst/>
            </a:prstGeom>
          </p:spPr>
        </p:pic>
      </p:grpSp>
      <p:pic>
        <p:nvPicPr>
          <p:cNvPr id="12" name="Imagen 11"/>
          <p:cNvPicPr>
            <a:picLocks noChangeAspect="1"/>
          </p:cNvPicPr>
          <p:nvPr/>
        </p:nvPicPr>
        <p:blipFill rotWithShape="1">
          <a:blip r:embed="rId7" cstate="print">
            <a:extLst>
              <a:ext uri="{28A0092B-C50C-407E-A947-70E740481C1C}">
                <a14:useLocalDpi xmlns:a14="http://schemas.microsoft.com/office/drawing/2010/main" val="0"/>
              </a:ext>
            </a:extLst>
          </a:blip>
          <a:srcRect b="21307"/>
          <a:stretch/>
        </p:blipFill>
        <p:spPr>
          <a:xfrm>
            <a:off x="9511190" y="3654241"/>
            <a:ext cx="1361705" cy="537028"/>
          </a:xfrm>
          <a:prstGeom prst="rect">
            <a:avLst/>
          </a:prstGeom>
        </p:spPr>
      </p:pic>
      <p:pic>
        <p:nvPicPr>
          <p:cNvPr id="40" name="Imagen 39"/>
          <p:cNvPicPr>
            <a:picLocks noChangeAspect="1"/>
          </p:cNvPicPr>
          <p:nvPr/>
        </p:nvPicPr>
        <p:blipFill rotWithShape="1">
          <a:blip r:embed="rId8" cstate="print">
            <a:extLst>
              <a:ext uri="{28A0092B-C50C-407E-A947-70E740481C1C}">
                <a14:useLocalDpi xmlns:a14="http://schemas.microsoft.com/office/drawing/2010/main" val="0"/>
              </a:ext>
            </a:extLst>
          </a:blip>
          <a:srcRect t="49201" b="10160"/>
          <a:stretch/>
        </p:blipFill>
        <p:spPr>
          <a:xfrm>
            <a:off x="6165995" y="3504392"/>
            <a:ext cx="2500086" cy="1016000"/>
          </a:xfrm>
          <a:prstGeom prst="rect">
            <a:avLst/>
          </a:prstGeom>
        </p:spPr>
      </p:pic>
      <p:pic>
        <p:nvPicPr>
          <p:cNvPr id="14" name="Imagen 13">
            <a:extLst>
              <a:ext uri="{FF2B5EF4-FFF2-40B4-BE49-F238E27FC236}">
                <a16:creationId xmlns:a16="http://schemas.microsoft.com/office/drawing/2014/main" id="{CFE2972B-FB0E-491B-90BC-88D2C1EE1C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28999" y="3414278"/>
            <a:ext cx="1016953" cy="1016953"/>
          </a:xfrm>
          <a:prstGeom prst="rect">
            <a:avLst/>
          </a:prstGeom>
        </p:spPr>
      </p:pic>
      <p:pic>
        <p:nvPicPr>
          <p:cNvPr id="16" name="Imagen 15">
            <a:extLst>
              <a:ext uri="{FF2B5EF4-FFF2-40B4-BE49-F238E27FC236}">
                <a16:creationId xmlns:a16="http://schemas.microsoft.com/office/drawing/2014/main" id="{A2398B45-A1CE-47FB-A5B8-4FE90B9B27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195696">
            <a:off x="611417" y="4009295"/>
            <a:ext cx="1240637" cy="771332"/>
          </a:xfrm>
          <a:prstGeom prst="rect">
            <a:avLst/>
          </a:prstGeom>
        </p:spPr>
      </p:pic>
      <p:pic>
        <p:nvPicPr>
          <p:cNvPr id="17" name="Imagen 16">
            <a:extLst>
              <a:ext uri="{FF2B5EF4-FFF2-40B4-BE49-F238E27FC236}">
                <a16:creationId xmlns:a16="http://schemas.microsoft.com/office/drawing/2014/main" id="{87CD6F29-7CF1-4E74-A818-409C09DDFCD3}"/>
              </a:ext>
            </a:extLst>
          </p:cNvPr>
          <p:cNvPicPr>
            <a:picLocks noChangeAspect="1"/>
          </p:cNvPicPr>
          <p:nvPr/>
        </p:nvPicPr>
        <p:blipFill>
          <a:blip r:embed="rId11"/>
          <a:stretch>
            <a:fillRect/>
          </a:stretch>
        </p:blipFill>
        <p:spPr>
          <a:xfrm rot="20320179">
            <a:off x="4752448" y="3710791"/>
            <a:ext cx="1027914" cy="1142127"/>
          </a:xfrm>
          <a:prstGeom prst="rect">
            <a:avLst/>
          </a:prstGeom>
        </p:spPr>
      </p:pic>
    </p:spTree>
    <p:extLst>
      <p:ext uri="{BB962C8B-B14F-4D97-AF65-F5344CB8AC3E}">
        <p14:creationId xmlns:p14="http://schemas.microsoft.com/office/powerpoint/2010/main" val="321022999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7696</TotalTime>
  <Words>96</Words>
  <Application>Microsoft Office PowerPoint</Application>
  <PresentationFormat>Panorámica</PresentationFormat>
  <Paragraphs>40</Paragraphs>
  <Slides>18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Bernard MT Condensed</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UPC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UPC</dc:creator>
  <cp:lastModifiedBy>USER</cp:lastModifiedBy>
  <cp:revision>50</cp:revision>
  <dcterms:created xsi:type="dcterms:W3CDTF">2022-09-27T09:08:38Z</dcterms:created>
  <dcterms:modified xsi:type="dcterms:W3CDTF">2023-03-23T14:42:19Z</dcterms:modified>
</cp:coreProperties>
</file>